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07" r:id="rId7"/>
    <p:sldId id="261" r:id="rId8"/>
    <p:sldId id="308" r:id="rId9"/>
    <p:sldId id="309" r:id="rId10"/>
    <p:sldId id="326" r:id="rId11"/>
    <p:sldId id="327" r:id="rId12"/>
    <p:sldId id="328" r:id="rId13"/>
    <p:sldId id="325" r:id="rId14"/>
    <p:sldId id="267" r:id="rId15"/>
    <p:sldId id="310" r:id="rId16"/>
    <p:sldId id="311" r:id="rId17"/>
    <p:sldId id="270" r:id="rId18"/>
    <p:sldId id="271" r:id="rId19"/>
    <p:sldId id="272" r:id="rId20"/>
    <p:sldId id="329" r:id="rId21"/>
    <p:sldId id="274" r:id="rId22"/>
    <p:sldId id="275" r:id="rId23"/>
    <p:sldId id="276" r:id="rId24"/>
    <p:sldId id="277" r:id="rId25"/>
    <p:sldId id="278" r:id="rId26"/>
    <p:sldId id="279" r:id="rId27"/>
    <p:sldId id="312" r:id="rId28"/>
    <p:sldId id="330" r:id="rId29"/>
    <p:sldId id="282" r:id="rId30"/>
    <p:sldId id="283" r:id="rId31"/>
    <p:sldId id="284" r:id="rId32"/>
    <p:sldId id="285"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4643"/>
  </p:normalViewPr>
  <p:slideViewPr>
    <p:cSldViewPr snapToGrid="0" snapToObjects="1">
      <p:cViewPr varScale="1">
        <p:scale>
          <a:sx n="120" d="100"/>
          <a:sy n="120"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33" name="Google Shape;43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358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17525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2638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45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689154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498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01" name="Google Shape;301;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83140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9" Type="http://schemas.openxmlformats.org/officeDocument/2006/relationships/image" Target="../media/image218.png"/><Relationship Id="rId21" Type="http://schemas.openxmlformats.org/officeDocument/2006/relationships/image" Target="../media/image200.png"/><Relationship Id="rId34" Type="http://schemas.openxmlformats.org/officeDocument/2006/relationships/image" Target="../media/image213.png"/><Relationship Id="rId42" Type="http://schemas.openxmlformats.org/officeDocument/2006/relationships/image" Target="../media/image221.png"/><Relationship Id="rId47" Type="http://schemas.openxmlformats.org/officeDocument/2006/relationships/image" Target="../media/image226.png"/><Relationship Id="rId50" Type="http://schemas.openxmlformats.org/officeDocument/2006/relationships/image" Target="../media/image229.png"/><Relationship Id="rId55" Type="http://schemas.openxmlformats.org/officeDocument/2006/relationships/image" Target="../media/image234.png"/><Relationship Id="rId7" Type="http://schemas.openxmlformats.org/officeDocument/2006/relationships/image" Target="../media/image186.png"/><Relationship Id="rId2" Type="http://schemas.openxmlformats.org/officeDocument/2006/relationships/notesSlide" Target="../notesSlides/notesSlide10.xml"/><Relationship Id="rId16" Type="http://schemas.openxmlformats.org/officeDocument/2006/relationships/image" Target="../media/image195.png"/><Relationship Id="rId29" Type="http://schemas.openxmlformats.org/officeDocument/2006/relationships/image" Target="../media/image208.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37" Type="http://schemas.openxmlformats.org/officeDocument/2006/relationships/image" Target="../media/image216.png"/><Relationship Id="rId40" Type="http://schemas.openxmlformats.org/officeDocument/2006/relationships/image" Target="../media/image219.png"/><Relationship Id="rId45" Type="http://schemas.openxmlformats.org/officeDocument/2006/relationships/image" Target="../media/image224.png"/><Relationship Id="rId53" Type="http://schemas.openxmlformats.org/officeDocument/2006/relationships/image" Target="../media/image232.png"/><Relationship Id="rId58" Type="http://schemas.openxmlformats.org/officeDocument/2006/relationships/image" Target="../media/image237.png"/><Relationship Id="rId5" Type="http://schemas.openxmlformats.org/officeDocument/2006/relationships/image" Target="../media/image184.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35" Type="http://schemas.openxmlformats.org/officeDocument/2006/relationships/image" Target="../media/image214.png"/><Relationship Id="rId43" Type="http://schemas.openxmlformats.org/officeDocument/2006/relationships/image" Target="../media/image222.png"/><Relationship Id="rId48" Type="http://schemas.openxmlformats.org/officeDocument/2006/relationships/image" Target="../media/image227.png"/><Relationship Id="rId56" Type="http://schemas.openxmlformats.org/officeDocument/2006/relationships/image" Target="../media/image235.png"/><Relationship Id="rId8" Type="http://schemas.openxmlformats.org/officeDocument/2006/relationships/image" Target="../media/image187.png"/><Relationship Id="rId51" Type="http://schemas.openxmlformats.org/officeDocument/2006/relationships/image" Target="../media/image230.png"/><Relationship Id="rId3" Type="http://schemas.openxmlformats.org/officeDocument/2006/relationships/image" Target="../media/image182.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38" Type="http://schemas.openxmlformats.org/officeDocument/2006/relationships/image" Target="../media/image217.png"/><Relationship Id="rId46" Type="http://schemas.openxmlformats.org/officeDocument/2006/relationships/image" Target="../media/image225.png"/><Relationship Id="rId59" Type="http://schemas.openxmlformats.org/officeDocument/2006/relationships/image" Target="../media/image238.png"/><Relationship Id="rId20" Type="http://schemas.openxmlformats.org/officeDocument/2006/relationships/image" Target="../media/image199.png"/><Relationship Id="rId41" Type="http://schemas.openxmlformats.org/officeDocument/2006/relationships/image" Target="../media/image220.png"/><Relationship Id="rId54"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18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36" Type="http://schemas.openxmlformats.org/officeDocument/2006/relationships/image" Target="../media/image215.png"/><Relationship Id="rId49" Type="http://schemas.openxmlformats.org/officeDocument/2006/relationships/image" Target="../media/image228.png"/><Relationship Id="rId57" Type="http://schemas.openxmlformats.org/officeDocument/2006/relationships/image" Target="../media/image236.png"/><Relationship Id="rId10" Type="http://schemas.openxmlformats.org/officeDocument/2006/relationships/image" Target="../media/image189.png"/><Relationship Id="rId31" Type="http://schemas.openxmlformats.org/officeDocument/2006/relationships/image" Target="../media/image210.png"/><Relationship Id="rId44" Type="http://schemas.openxmlformats.org/officeDocument/2006/relationships/image" Target="../media/image223.png"/><Relationship Id="rId52" Type="http://schemas.openxmlformats.org/officeDocument/2006/relationships/image" Target="../media/image231.png"/><Relationship Id="rId60" Type="http://schemas.openxmlformats.org/officeDocument/2006/relationships/image" Target="../media/image239.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1.png"/><Relationship Id="rId4" Type="http://schemas.openxmlformats.org/officeDocument/2006/relationships/image" Target="../media/image240.png"/></Relationships>
</file>

<file path=ppt/slides/_rels/slide12.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image" Target="../media/image256.png"/><Relationship Id="rId26" Type="http://schemas.openxmlformats.org/officeDocument/2006/relationships/image" Target="../media/image263.png"/><Relationship Id="rId39" Type="http://schemas.openxmlformats.org/officeDocument/2006/relationships/image" Target="../media/image276.tiff"/><Relationship Id="rId21" Type="http://schemas.openxmlformats.org/officeDocument/2006/relationships/image" Target="../media/image259.png"/><Relationship Id="rId34" Type="http://schemas.openxmlformats.org/officeDocument/2006/relationships/image" Target="../media/image271.png"/><Relationship Id="rId42" Type="http://schemas.openxmlformats.org/officeDocument/2006/relationships/image" Target="../media/image279.png"/><Relationship Id="rId47" Type="http://schemas.openxmlformats.org/officeDocument/2006/relationships/image" Target="../media/image217.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6.png"/><Relationship Id="rId2" Type="http://schemas.openxmlformats.org/officeDocument/2006/relationships/notesSlide" Target="../notesSlides/notesSlide12.xml"/><Relationship Id="rId16" Type="http://schemas.openxmlformats.org/officeDocument/2006/relationships/image" Target="../media/image254.png"/><Relationship Id="rId29" Type="http://schemas.openxmlformats.org/officeDocument/2006/relationships/image" Target="../media/image266.png"/><Relationship Id="rId11" Type="http://schemas.openxmlformats.org/officeDocument/2006/relationships/image" Target="../media/image250.png"/><Relationship Id="rId24" Type="http://schemas.openxmlformats.org/officeDocument/2006/relationships/image" Target="../media/image261.png"/><Relationship Id="rId32" Type="http://schemas.openxmlformats.org/officeDocument/2006/relationships/image" Target="../media/image269.png"/><Relationship Id="rId37" Type="http://schemas.openxmlformats.org/officeDocument/2006/relationships/image" Target="../media/image274.png"/><Relationship Id="rId40" Type="http://schemas.openxmlformats.org/officeDocument/2006/relationships/image" Target="../media/image277.png"/><Relationship Id="rId45" Type="http://schemas.openxmlformats.org/officeDocument/2006/relationships/image" Target="../media/image212.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4.png"/><Relationship Id="rId19" Type="http://schemas.openxmlformats.org/officeDocument/2006/relationships/image" Target="../media/image257.tiff"/><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199.png"/><Relationship Id="rId22" Type="http://schemas.openxmlformats.org/officeDocument/2006/relationships/image" Target="../media/image191.png"/><Relationship Id="rId27" Type="http://schemas.openxmlformats.org/officeDocument/2006/relationships/image" Target="../media/image264.png"/><Relationship Id="rId30" Type="http://schemas.openxmlformats.org/officeDocument/2006/relationships/image" Target="../media/image267.png"/><Relationship Id="rId35" Type="http://schemas.openxmlformats.org/officeDocument/2006/relationships/image" Target="../media/image272.png"/><Relationship Id="rId43" Type="http://schemas.openxmlformats.org/officeDocument/2006/relationships/image" Target="../media/image280.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7.jpeg"/><Relationship Id="rId51" Type="http://schemas.openxmlformats.org/officeDocument/2006/relationships/image" Target="../media/image286.png"/><Relationship Id="rId3" Type="http://schemas.openxmlformats.org/officeDocument/2006/relationships/image" Target="../media/image242.png"/><Relationship Id="rId12" Type="http://schemas.openxmlformats.org/officeDocument/2006/relationships/image" Target="../media/image251.tiff"/><Relationship Id="rId17" Type="http://schemas.openxmlformats.org/officeDocument/2006/relationships/image" Target="../media/image255.png"/><Relationship Id="rId25" Type="http://schemas.openxmlformats.org/officeDocument/2006/relationships/image" Target="../media/image262.svg"/><Relationship Id="rId33" Type="http://schemas.openxmlformats.org/officeDocument/2006/relationships/image" Target="../media/image270.png"/><Relationship Id="rId38" Type="http://schemas.openxmlformats.org/officeDocument/2006/relationships/image" Target="../media/image275.png"/><Relationship Id="rId46" Type="http://schemas.openxmlformats.org/officeDocument/2006/relationships/image" Target="../media/image282.png"/><Relationship Id="rId59" Type="http://schemas.openxmlformats.org/officeDocument/2006/relationships/image" Target="../media/image294.png"/><Relationship Id="rId20" Type="http://schemas.openxmlformats.org/officeDocument/2006/relationships/image" Target="../media/image258.png"/><Relationship Id="rId41" Type="http://schemas.openxmlformats.org/officeDocument/2006/relationships/image" Target="../media/image278.png"/><Relationship Id="rId54"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245.png"/><Relationship Id="rId15" Type="http://schemas.openxmlformats.org/officeDocument/2006/relationships/image" Target="../media/image253.png"/><Relationship Id="rId23" Type="http://schemas.openxmlformats.org/officeDocument/2006/relationships/image" Target="../media/image260.png"/><Relationship Id="rId28" Type="http://schemas.openxmlformats.org/officeDocument/2006/relationships/image" Target="../media/image265.png"/><Relationship Id="rId36" Type="http://schemas.openxmlformats.org/officeDocument/2006/relationships/image" Target="../media/image273.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9.png"/><Relationship Id="rId31" Type="http://schemas.openxmlformats.org/officeDocument/2006/relationships/image" Target="../media/image268.png"/><Relationship Id="rId44" Type="http://schemas.openxmlformats.org/officeDocument/2006/relationships/image" Target="../media/image281.png"/><Relationship Id="rId52" Type="http://schemas.openxmlformats.org/officeDocument/2006/relationships/image" Target="../media/image28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9.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0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06.png"/><Relationship Id="rId5" Type="http://schemas.openxmlformats.org/officeDocument/2006/relationships/hyperlink" Target="https://community.cncf.io/" TargetMode="External"/><Relationship Id="rId10" Type="http://schemas.openxmlformats.org/officeDocument/2006/relationships/image" Target="../media/image305.jpeg"/><Relationship Id="rId4" Type="http://schemas.openxmlformats.org/officeDocument/2006/relationships/hyperlink" Target="https://github.com/cncf/mentoring" TargetMode="External"/><Relationship Id="rId9" Type="http://schemas.openxmlformats.org/officeDocument/2006/relationships/image" Target="../media/image304.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13.png"/><Relationship Id="rId39" Type="http://schemas.openxmlformats.org/officeDocument/2006/relationships/image" Target="../media/image326.png"/><Relationship Id="rId21" Type="http://schemas.openxmlformats.org/officeDocument/2006/relationships/image" Target="../media/image308.png"/><Relationship Id="rId34" Type="http://schemas.openxmlformats.org/officeDocument/2006/relationships/image" Target="../media/image321.png"/><Relationship Id="rId42" Type="http://schemas.openxmlformats.org/officeDocument/2006/relationships/image" Target="../media/image329.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07.png"/><Relationship Id="rId29" Type="http://schemas.openxmlformats.org/officeDocument/2006/relationships/image" Target="../media/image316.png"/><Relationship Id="rId41" Type="http://schemas.openxmlformats.org/officeDocument/2006/relationships/image" Target="../media/image328.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11.png"/><Relationship Id="rId32" Type="http://schemas.openxmlformats.org/officeDocument/2006/relationships/image" Target="../media/image319.png"/><Relationship Id="rId37" Type="http://schemas.openxmlformats.org/officeDocument/2006/relationships/image" Target="../media/image324.png"/><Relationship Id="rId40" Type="http://schemas.openxmlformats.org/officeDocument/2006/relationships/image" Target="../media/image327.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10.png"/><Relationship Id="rId28" Type="http://schemas.openxmlformats.org/officeDocument/2006/relationships/image" Target="../media/image315.png"/><Relationship Id="rId36" Type="http://schemas.openxmlformats.org/officeDocument/2006/relationships/image" Target="../media/image323.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18.png"/><Relationship Id="rId44" Type="http://schemas.openxmlformats.org/officeDocument/2006/relationships/image" Target="../media/image331.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09.png"/><Relationship Id="rId27" Type="http://schemas.openxmlformats.org/officeDocument/2006/relationships/image" Target="../media/image314.png"/><Relationship Id="rId30" Type="http://schemas.openxmlformats.org/officeDocument/2006/relationships/image" Target="../media/image317.png"/><Relationship Id="rId35" Type="http://schemas.openxmlformats.org/officeDocument/2006/relationships/image" Target="../media/image322.png"/><Relationship Id="rId43" Type="http://schemas.openxmlformats.org/officeDocument/2006/relationships/image" Target="../media/image330.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12.png"/><Relationship Id="rId33" Type="http://schemas.openxmlformats.org/officeDocument/2006/relationships/image" Target="../media/image320.png"/><Relationship Id="rId38" Type="http://schemas.openxmlformats.org/officeDocument/2006/relationships/image" Target="../media/image3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hyperlink" Target="https://www.cncf.io/certification/CKA/" TargetMode="External"/><Relationship Id="rId7" Type="http://schemas.openxmlformats.org/officeDocument/2006/relationships/image" Target="../media/image333.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32.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49.png"/><Relationship Id="rId21" Type="http://schemas.openxmlformats.org/officeDocument/2006/relationships/image" Target="../media/image353.png"/><Relationship Id="rId42" Type="http://schemas.openxmlformats.org/officeDocument/2006/relationships/image" Target="../media/image374.png"/><Relationship Id="rId63" Type="http://schemas.openxmlformats.org/officeDocument/2006/relationships/image" Target="../media/image395.png"/><Relationship Id="rId84" Type="http://schemas.openxmlformats.org/officeDocument/2006/relationships/image" Target="../media/image416.png"/><Relationship Id="rId138" Type="http://schemas.openxmlformats.org/officeDocument/2006/relationships/image" Target="../media/image469.png"/><Relationship Id="rId159" Type="http://schemas.openxmlformats.org/officeDocument/2006/relationships/image" Target="../media/image490.png"/><Relationship Id="rId170" Type="http://schemas.openxmlformats.org/officeDocument/2006/relationships/image" Target="../media/image500.png"/><Relationship Id="rId191" Type="http://schemas.openxmlformats.org/officeDocument/2006/relationships/image" Target="../media/image520.png"/><Relationship Id="rId107" Type="http://schemas.openxmlformats.org/officeDocument/2006/relationships/image" Target="../media/image439.png"/><Relationship Id="rId11" Type="http://schemas.openxmlformats.org/officeDocument/2006/relationships/image" Target="../media/image344.png"/><Relationship Id="rId32" Type="http://schemas.openxmlformats.org/officeDocument/2006/relationships/image" Target="../media/image364.png"/><Relationship Id="rId53" Type="http://schemas.openxmlformats.org/officeDocument/2006/relationships/image" Target="../media/image385.png"/><Relationship Id="rId74" Type="http://schemas.openxmlformats.org/officeDocument/2006/relationships/image" Target="../media/image406.png"/><Relationship Id="rId128" Type="http://schemas.openxmlformats.org/officeDocument/2006/relationships/image" Target="../media/image460.png"/><Relationship Id="rId149" Type="http://schemas.openxmlformats.org/officeDocument/2006/relationships/image" Target="../media/image480.png"/><Relationship Id="rId5" Type="http://schemas.openxmlformats.org/officeDocument/2006/relationships/image" Target="../media/image338.png"/><Relationship Id="rId95" Type="http://schemas.openxmlformats.org/officeDocument/2006/relationships/image" Target="../media/image427.png"/><Relationship Id="rId160" Type="http://schemas.openxmlformats.org/officeDocument/2006/relationships/image" Target="../media/image491.png"/><Relationship Id="rId181" Type="http://schemas.openxmlformats.org/officeDocument/2006/relationships/image" Target="../media/image510.png"/><Relationship Id="rId22" Type="http://schemas.openxmlformats.org/officeDocument/2006/relationships/image" Target="../media/image354.png"/><Relationship Id="rId43" Type="http://schemas.openxmlformats.org/officeDocument/2006/relationships/image" Target="../media/image375.png"/><Relationship Id="rId64" Type="http://schemas.openxmlformats.org/officeDocument/2006/relationships/image" Target="../media/image396.png"/><Relationship Id="rId118" Type="http://schemas.openxmlformats.org/officeDocument/2006/relationships/image" Target="../media/image450.png"/><Relationship Id="rId139" Type="http://schemas.openxmlformats.org/officeDocument/2006/relationships/image" Target="../media/image470.png"/><Relationship Id="rId85" Type="http://schemas.openxmlformats.org/officeDocument/2006/relationships/image" Target="../media/image417.png"/><Relationship Id="rId150" Type="http://schemas.openxmlformats.org/officeDocument/2006/relationships/image" Target="../media/image481.png"/><Relationship Id="rId171" Type="http://schemas.openxmlformats.org/officeDocument/2006/relationships/image" Target="../media/image217.png"/><Relationship Id="rId192" Type="http://schemas.openxmlformats.org/officeDocument/2006/relationships/image" Target="../media/image521.png"/><Relationship Id="rId12" Type="http://schemas.openxmlformats.org/officeDocument/2006/relationships/image" Target="../media/image345.png"/><Relationship Id="rId33" Type="http://schemas.openxmlformats.org/officeDocument/2006/relationships/image" Target="../media/image365.png"/><Relationship Id="rId108" Type="http://schemas.openxmlformats.org/officeDocument/2006/relationships/image" Target="../media/image440.png"/><Relationship Id="rId129" Type="http://schemas.openxmlformats.org/officeDocument/2006/relationships/image" Target="../media/image461.png"/><Relationship Id="rId54" Type="http://schemas.openxmlformats.org/officeDocument/2006/relationships/image" Target="../media/image386.png"/><Relationship Id="rId75" Type="http://schemas.openxmlformats.org/officeDocument/2006/relationships/image" Target="../media/image407.png"/><Relationship Id="rId96" Type="http://schemas.openxmlformats.org/officeDocument/2006/relationships/image" Target="../media/image428.png"/><Relationship Id="rId140" Type="http://schemas.openxmlformats.org/officeDocument/2006/relationships/image" Target="../media/image471.png"/><Relationship Id="rId161" Type="http://schemas.openxmlformats.org/officeDocument/2006/relationships/image" Target="../media/image492.png"/><Relationship Id="rId182" Type="http://schemas.openxmlformats.org/officeDocument/2006/relationships/image" Target="../media/image511.png"/><Relationship Id="rId6" Type="http://schemas.openxmlformats.org/officeDocument/2006/relationships/image" Target="../media/image339.png"/><Relationship Id="rId23" Type="http://schemas.openxmlformats.org/officeDocument/2006/relationships/image" Target="../media/image355.png"/><Relationship Id="rId119" Type="http://schemas.openxmlformats.org/officeDocument/2006/relationships/image" Target="../media/image451.png"/><Relationship Id="rId44" Type="http://schemas.openxmlformats.org/officeDocument/2006/relationships/image" Target="../media/image376.png"/><Relationship Id="rId65" Type="http://schemas.openxmlformats.org/officeDocument/2006/relationships/image" Target="../media/image397.png"/><Relationship Id="rId86" Type="http://schemas.openxmlformats.org/officeDocument/2006/relationships/image" Target="../media/image418.png"/><Relationship Id="rId130" Type="http://schemas.openxmlformats.org/officeDocument/2006/relationships/image" Target="../media/image462.png"/><Relationship Id="rId151" Type="http://schemas.openxmlformats.org/officeDocument/2006/relationships/image" Target="../media/image482.png"/><Relationship Id="rId172" Type="http://schemas.openxmlformats.org/officeDocument/2006/relationships/image" Target="../media/image501.png"/><Relationship Id="rId13" Type="http://schemas.openxmlformats.org/officeDocument/2006/relationships/image" Target="../media/image346.png"/><Relationship Id="rId18" Type="http://schemas.openxmlformats.org/officeDocument/2006/relationships/image" Target="../media/image351.png"/><Relationship Id="rId39" Type="http://schemas.openxmlformats.org/officeDocument/2006/relationships/image" Target="../media/image371.png"/><Relationship Id="rId109" Type="http://schemas.openxmlformats.org/officeDocument/2006/relationships/image" Target="../media/image441.png"/><Relationship Id="rId34" Type="http://schemas.openxmlformats.org/officeDocument/2006/relationships/image" Target="../media/image366.png"/><Relationship Id="rId50" Type="http://schemas.openxmlformats.org/officeDocument/2006/relationships/image" Target="../media/image382.png"/><Relationship Id="rId55" Type="http://schemas.openxmlformats.org/officeDocument/2006/relationships/image" Target="../media/image387.png"/><Relationship Id="rId76" Type="http://schemas.openxmlformats.org/officeDocument/2006/relationships/image" Target="../media/image408.png"/><Relationship Id="rId97" Type="http://schemas.openxmlformats.org/officeDocument/2006/relationships/image" Target="../media/image429.png"/><Relationship Id="rId104" Type="http://schemas.openxmlformats.org/officeDocument/2006/relationships/image" Target="../media/image436.png"/><Relationship Id="rId120" Type="http://schemas.openxmlformats.org/officeDocument/2006/relationships/image" Target="../media/image452.png"/><Relationship Id="rId125" Type="http://schemas.openxmlformats.org/officeDocument/2006/relationships/image" Target="../media/image457.png"/><Relationship Id="rId141" Type="http://schemas.openxmlformats.org/officeDocument/2006/relationships/image" Target="../media/image472.png"/><Relationship Id="rId146" Type="http://schemas.openxmlformats.org/officeDocument/2006/relationships/image" Target="../media/image477.png"/><Relationship Id="rId167" Type="http://schemas.openxmlformats.org/officeDocument/2006/relationships/image" Target="../media/image498.png"/><Relationship Id="rId188" Type="http://schemas.openxmlformats.org/officeDocument/2006/relationships/image" Target="../media/image517.png"/><Relationship Id="rId7" Type="http://schemas.openxmlformats.org/officeDocument/2006/relationships/image" Target="../media/image340.png"/><Relationship Id="rId71" Type="http://schemas.openxmlformats.org/officeDocument/2006/relationships/image" Target="../media/image403.png"/><Relationship Id="rId92" Type="http://schemas.openxmlformats.org/officeDocument/2006/relationships/image" Target="../media/image424.png"/><Relationship Id="rId162" Type="http://schemas.openxmlformats.org/officeDocument/2006/relationships/image" Target="../media/image493.png"/><Relationship Id="rId183" Type="http://schemas.openxmlformats.org/officeDocument/2006/relationships/image" Target="../media/image512.png"/><Relationship Id="rId2" Type="http://schemas.openxmlformats.org/officeDocument/2006/relationships/notesSlide" Target="../notesSlides/notesSlide27.xml"/><Relationship Id="rId29" Type="http://schemas.openxmlformats.org/officeDocument/2006/relationships/image" Target="../media/image361.png"/><Relationship Id="rId24" Type="http://schemas.openxmlformats.org/officeDocument/2006/relationships/image" Target="../media/image356.png"/><Relationship Id="rId40" Type="http://schemas.openxmlformats.org/officeDocument/2006/relationships/image" Target="../media/image372.png"/><Relationship Id="rId45" Type="http://schemas.openxmlformats.org/officeDocument/2006/relationships/image" Target="../media/image377.png"/><Relationship Id="rId66" Type="http://schemas.openxmlformats.org/officeDocument/2006/relationships/image" Target="../media/image398.png"/><Relationship Id="rId87" Type="http://schemas.openxmlformats.org/officeDocument/2006/relationships/image" Target="../media/image419.png"/><Relationship Id="rId110" Type="http://schemas.openxmlformats.org/officeDocument/2006/relationships/image" Target="../media/image442.png"/><Relationship Id="rId115" Type="http://schemas.openxmlformats.org/officeDocument/2006/relationships/image" Target="../media/image447.png"/><Relationship Id="rId131" Type="http://schemas.openxmlformats.org/officeDocument/2006/relationships/image" Target="../media/image463.png"/><Relationship Id="rId136" Type="http://schemas.openxmlformats.org/officeDocument/2006/relationships/image" Target="../media/image467.png"/><Relationship Id="rId157" Type="http://schemas.openxmlformats.org/officeDocument/2006/relationships/image" Target="../media/image488.png"/><Relationship Id="rId178" Type="http://schemas.openxmlformats.org/officeDocument/2006/relationships/image" Target="../media/image507.png"/><Relationship Id="rId61" Type="http://schemas.openxmlformats.org/officeDocument/2006/relationships/image" Target="../media/image393.png"/><Relationship Id="rId82" Type="http://schemas.openxmlformats.org/officeDocument/2006/relationships/image" Target="../media/image414.png"/><Relationship Id="rId152" Type="http://schemas.openxmlformats.org/officeDocument/2006/relationships/image" Target="../media/image483.png"/><Relationship Id="rId173" Type="http://schemas.openxmlformats.org/officeDocument/2006/relationships/image" Target="../media/image502.png"/><Relationship Id="rId19" Type="http://schemas.openxmlformats.org/officeDocument/2006/relationships/image" Target="../media/image289.png"/><Relationship Id="rId14" Type="http://schemas.openxmlformats.org/officeDocument/2006/relationships/image" Target="../media/image347.png"/><Relationship Id="rId30" Type="http://schemas.openxmlformats.org/officeDocument/2006/relationships/image" Target="../media/image362.png"/><Relationship Id="rId35" Type="http://schemas.openxmlformats.org/officeDocument/2006/relationships/image" Target="../media/image367.png"/><Relationship Id="rId56" Type="http://schemas.openxmlformats.org/officeDocument/2006/relationships/image" Target="../media/image388.png"/><Relationship Id="rId77" Type="http://schemas.openxmlformats.org/officeDocument/2006/relationships/image" Target="../media/image409.png"/><Relationship Id="rId100" Type="http://schemas.openxmlformats.org/officeDocument/2006/relationships/image" Target="../media/image432.png"/><Relationship Id="rId105" Type="http://schemas.openxmlformats.org/officeDocument/2006/relationships/image" Target="../media/image437.png"/><Relationship Id="rId126" Type="http://schemas.openxmlformats.org/officeDocument/2006/relationships/image" Target="../media/image458.png"/><Relationship Id="rId147" Type="http://schemas.openxmlformats.org/officeDocument/2006/relationships/image" Target="../media/image478.png"/><Relationship Id="rId168" Type="http://schemas.openxmlformats.org/officeDocument/2006/relationships/image" Target="../media/image499.png"/><Relationship Id="rId8" Type="http://schemas.openxmlformats.org/officeDocument/2006/relationships/image" Target="../media/image341.png"/><Relationship Id="rId51" Type="http://schemas.openxmlformats.org/officeDocument/2006/relationships/image" Target="../media/image383.png"/><Relationship Id="rId72" Type="http://schemas.openxmlformats.org/officeDocument/2006/relationships/image" Target="../media/image404.png"/><Relationship Id="rId93" Type="http://schemas.openxmlformats.org/officeDocument/2006/relationships/image" Target="../media/image425.png"/><Relationship Id="rId98" Type="http://schemas.openxmlformats.org/officeDocument/2006/relationships/image" Target="../media/image430.png"/><Relationship Id="rId121" Type="http://schemas.openxmlformats.org/officeDocument/2006/relationships/image" Target="../media/image453.png"/><Relationship Id="rId142" Type="http://schemas.openxmlformats.org/officeDocument/2006/relationships/image" Target="../media/image473.png"/><Relationship Id="rId163" Type="http://schemas.openxmlformats.org/officeDocument/2006/relationships/image" Target="../media/image494.png"/><Relationship Id="rId184" Type="http://schemas.openxmlformats.org/officeDocument/2006/relationships/image" Target="../media/image513.png"/><Relationship Id="rId189" Type="http://schemas.openxmlformats.org/officeDocument/2006/relationships/image" Target="../media/image518.png"/><Relationship Id="rId3" Type="http://schemas.openxmlformats.org/officeDocument/2006/relationships/image" Target="../media/image336.png"/><Relationship Id="rId25" Type="http://schemas.openxmlformats.org/officeDocument/2006/relationships/image" Target="../media/image357.png"/><Relationship Id="rId46" Type="http://schemas.openxmlformats.org/officeDocument/2006/relationships/image" Target="../media/image378.png"/><Relationship Id="rId67" Type="http://schemas.openxmlformats.org/officeDocument/2006/relationships/image" Target="../media/image399.png"/><Relationship Id="rId116" Type="http://schemas.openxmlformats.org/officeDocument/2006/relationships/image" Target="../media/image448.png"/><Relationship Id="rId137" Type="http://schemas.openxmlformats.org/officeDocument/2006/relationships/image" Target="../media/image468.png"/><Relationship Id="rId158" Type="http://schemas.openxmlformats.org/officeDocument/2006/relationships/image" Target="../media/image489.png"/><Relationship Id="rId20" Type="http://schemas.openxmlformats.org/officeDocument/2006/relationships/image" Target="../media/image352.png"/><Relationship Id="rId41" Type="http://schemas.openxmlformats.org/officeDocument/2006/relationships/image" Target="../media/image373.png"/><Relationship Id="rId62" Type="http://schemas.openxmlformats.org/officeDocument/2006/relationships/image" Target="../media/image394.png"/><Relationship Id="rId83" Type="http://schemas.openxmlformats.org/officeDocument/2006/relationships/image" Target="../media/image415.png"/><Relationship Id="rId88" Type="http://schemas.openxmlformats.org/officeDocument/2006/relationships/image" Target="../media/image420.png"/><Relationship Id="rId111" Type="http://schemas.openxmlformats.org/officeDocument/2006/relationships/image" Target="../media/image443.png"/><Relationship Id="rId132" Type="http://schemas.openxmlformats.org/officeDocument/2006/relationships/image" Target="../media/image464.png"/><Relationship Id="rId153" Type="http://schemas.openxmlformats.org/officeDocument/2006/relationships/image" Target="../media/image484.png"/><Relationship Id="rId174" Type="http://schemas.openxmlformats.org/officeDocument/2006/relationships/image" Target="../media/image503.png"/><Relationship Id="rId179" Type="http://schemas.openxmlformats.org/officeDocument/2006/relationships/image" Target="../media/image508.png"/><Relationship Id="rId190" Type="http://schemas.openxmlformats.org/officeDocument/2006/relationships/image" Target="../media/image519.png"/><Relationship Id="rId15" Type="http://schemas.openxmlformats.org/officeDocument/2006/relationships/image" Target="../media/image348.png"/><Relationship Id="rId36" Type="http://schemas.openxmlformats.org/officeDocument/2006/relationships/image" Target="../media/image368.png"/><Relationship Id="rId57" Type="http://schemas.openxmlformats.org/officeDocument/2006/relationships/image" Target="../media/image389.png"/><Relationship Id="rId106" Type="http://schemas.openxmlformats.org/officeDocument/2006/relationships/image" Target="../media/image438.png"/><Relationship Id="rId127" Type="http://schemas.openxmlformats.org/officeDocument/2006/relationships/image" Target="../media/image459.png"/><Relationship Id="rId10" Type="http://schemas.openxmlformats.org/officeDocument/2006/relationships/image" Target="../media/image343.png"/><Relationship Id="rId31" Type="http://schemas.openxmlformats.org/officeDocument/2006/relationships/image" Target="../media/image363.png"/><Relationship Id="rId52" Type="http://schemas.openxmlformats.org/officeDocument/2006/relationships/image" Target="../media/image384.png"/><Relationship Id="rId73" Type="http://schemas.openxmlformats.org/officeDocument/2006/relationships/image" Target="../media/image405.png"/><Relationship Id="rId78" Type="http://schemas.openxmlformats.org/officeDocument/2006/relationships/image" Target="../media/image410.png"/><Relationship Id="rId94" Type="http://schemas.openxmlformats.org/officeDocument/2006/relationships/image" Target="../media/image426.jpeg"/><Relationship Id="rId99" Type="http://schemas.openxmlformats.org/officeDocument/2006/relationships/image" Target="../media/image431.png"/><Relationship Id="rId101" Type="http://schemas.openxmlformats.org/officeDocument/2006/relationships/image" Target="../media/image433.png"/><Relationship Id="rId122" Type="http://schemas.openxmlformats.org/officeDocument/2006/relationships/image" Target="../media/image454.png"/><Relationship Id="rId143" Type="http://schemas.openxmlformats.org/officeDocument/2006/relationships/image" Target="../media/image474.png"/><Relationship Id="rId148" Type="http://schemas.openxmlformats.org/officeDocument/2006/relationships/image" Target="../media/image479.png"/><Relationship Id="rId164" Type="http://schemas.openxmlformats.org/officeDocument/2006/relationships/image" Target="../media/image495.png"/><Relationship Id="rId169" Type="http://schemas.openxmlformats.org/officeDocument/2006/relationships/image" Target="../media/image284.png"/><Relationship Id="rId185" Type="http://schemas.openxmlformats.org/officeDocument/2006/relationships/image" Target="../media/image514.png"/><Relationship Id="rId4" Type="http://schemas.openxmlformats.org/officeDocument/2006/relationships/image" Target="../media/image337.png"/><Relationship Id="rId9" Type="http://schemas.openxmlformats.org/officeDocument/2006/relationships/image" Target="../media/image342.png"/><Relationship Id="rId180" Type="http://schemas.openxmlformats.org/officeDocument/2006/relationships/image" Target="../media/image509.png"/><Relationship Id="rId26" Type="http://schemas.openxmlformats.org/officeDocument/2006/relationships/image" Target="../media/image358.png"/><Relationship Id="rId47" Type="http://schemas.openxmlformats.org/officeDocument/2006/relationships/image" Target="../media/image379.png"/><Relationship Id="rId68" Type="http://schemas.openxmlformats.org/officeDocument/2006/relationships/image" Target="../media/image400.png"/><Relationship Id="rId89" Type="http://schemas.openxmlformats.org/officeDocument/2006/relationships/image" Target="../media/image421.png"/><Relationship Id="rId112" Type="http://schemas.openxmlformats.org/officeDocument/2006/relationships/image" Target="../media/image444.png"/><Relationship Id="rId133" Type="http://schemas.openxmlformats.org/officeDocument/2006/relationships/image" Target="../media/image465.png"/><Relationship Id="rId154" Type="http://schemas.openxmlformats.org/officeDocument/2006/relationships/image" Target="../media/image485.png"/><Relationship Id="rId175" Type="http://schemas.openxmlformats.org/officeDocument/2006/relationships/image" Target="../media/image504.png"/><Relationship Id="rId16" Type="http://schemas.openxmlformats.org/officeDocument/2006/relationships/image" Target="../media/image349.png"/><Relationship Id="rId37" Type="http://schemas.openxmlformats.org/officeDocument/2006/relationships/image" Target="../media/image369.png"/><Relationship Id="rId58" Type="http://schemas.openxmlformats.org/officeDocument/2006/relationships/image" Target="../media/image390.png"/><Relationship Id="rId79" Type="http://schemas.openxmlformats.org/officeDocument/2006/relationships/image" Target="../media/image411.png"/><Relationship Id="rId102" Type="http://schemas.openxmlformats.org/officeDocument/2006/relationships/image" Target="../media/image434.png"/><Relationship Id="rId123" Type="http://schemas.openxmlformats.org/officeDocument/2006/relationships/image" Target="../media/image455.png"/><Relationship Id="rId144" Type="http://schemas.openxmlformats.org/officeDocument/2006/relationships/image" Target="../media/image475.png"/><Relationship Id="rId90" Type="http://schemas.openxmlformats.org/officeDocument/2006/relationships/image" Target="../media/image422.png"/><Relationship Id="rId165" Type="http://schemas.openxmlformats.org/officeDocument/2006/relationships/image" Target="../media/image496.png"/><Relationship Id="rId186" Type="http://schemas.openxmlformats.org/officeDocument/2006/relationships/image" Target="../media/image515.png"/><Relationship Id="rId27" Type="http://schemas.openxmlformats.org/officeDocument/2006/relationships/image" Target="../media/image359.png"/><Relationship Id="rId48" Type="http://schemas.openxmlformats.org/officeDocument/2006/relationships/image" Target="../media/image380.png"/><Relationship Id="rId69" Type="http://schemas.openxmlformats.org/officeDocument/2006/relationships/image" Target="../media/image401.png"/><Relationship Id="rId113" Type="http://schemas.openxmlformats.org/officeDocument/2006/relationships/image" Target="../media/image445.png"/><Relationship Id="rId134" Type="http://schemas.openxmlformats.org/officeDocument/2006/relationships/image" Target="../media/image466.png"/><Relationship Id="rId80" Type="http://schemas.openxmlformats.org/officeDocument/2006/relationships/image" Target="../media/image412.png"/><Relationship Id="rId155" Type="http://schemas.openxmlformats.org/officeDocument/2006/relationships/image" Target="../media/image486.png"/><Relationship Id="rId176" Type="http://schemas.openxmlformats.org/officeDocument/2006/relationships/image" Target="../media/image505.png"/><Relationship Id="rId17" Type="http://schemas.openxmlformats.org/officeDocument/2006/relationships/image" Target="../media/image350.png"/><Relationship Id="rId38" Type="http://schemas.openxmlformats.org/officeDocument/2006/relationships/image" Target="../media/image370.png"/><Relationship Id="rId59" Type="http://schemas.openxmlformats.org/officeDocument/2006/relationships/image" Target="../media/image391.png"/><Relationship Id="rId103" Type="http://schemas.openxmlformats.org/officeDocument/2006/relationships/image" Target="../media/image435.png"/><Relationship Id="rId124" Type="http://schemas.openxmlformats.org/officeDocument/2006/relationships/image" Target="../media/image456.png"/><Relationship Id="rId70" Type="http://schemas.openxmlformats.org/officeDocument/2006/relationships/image" Target="../media/image402.png"/><Relationship Id="rId91" Type="http://schemas.openxmlformats.org/officeDocument/2006/relationships/image" Target="../media/image423.png"/><Relationship Id="rId145" Type="http://schemas.openxmlformats.org/officeDocument/2006/relationships/image" Target="../media/image476.png"/><Relationship Id="rId166" Type="http://schemas.openxmlformats.org/officeDocument/2006/relationships/image" Target="../media/image497.png"/><Relationship Id="rId187" Type="http://schemas.openxmlformats.org/officeDocument/2006/relationships/image" Target="../media/image516.png"/><Relationship Id="rId1" Type="http://schemas.openxmlformats.org/officeDocument/2006/relationships/slideLayout" Target="../slideLayouts/slideLayout3.xml"/><Relationship Id="rId28" Type="http://schemas.openxmlformats.org/officeDocument/2006/relationships/image" Target="../media/image360.png"/><Relationship Id="rId49" Type="http://schemas.openxmlformats.org/officeDocument/2006/relationships/image" Target="../media/image381.png"/><Relationship Id="rId114" Type="http://schemas.openxmlformats.org/officeDocument/2006/relationships/image" Target="../media/image446.png"/><Relationship Id="rId60" Type="http://schemas.openxmlformats.org/officeDocument/2006/relationships/image" Target="../media/image392.png"/><Relationship Id="rId81" Type="http://schemas.openxmlformats.org/officeDocument/2006/relationships/image" Target="../media/image413.png"/><Relationship Id="rId135" Type="http://schemas.openxmlformats.org/officeDocument/2006/relationships/image" Target="../media/image230.png"/><Relationship Id="rId156" Type="http://schemas.openxmlformats.org/officeDocument/2006/relationships/image" Target="../media/image487.png"/><Relationship Id="rId177" Type="http://schemas.openxmlformats.org/officeDocument/2006/relationships/image" Target="../media/image506.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33.png"/><Relationship Id="rId18" Type="http://schemas.openxmlformats.org/officeDocument/2006/relationships/image" Target="../media/image538.png"/><Relationship Id="rId26" Type="http://schemas.openxmlformats.org/officeDocument/2006/relationships/image" Target="../media/image546.png"/><Relationship Id="rId39" Type="http://schemas.openxmlformats.org/officeDocument/2006/relationships/image" Target="../media/image558.png"/><Relationship Id="rId21" Type="http://schemas.openxmlformats.org/officeDocument/2006/relationships/image" Target="../media/image541.png"/><Relationship Id="rId34" Type="http://schemas.openxmlformats.org/officeDocument/2006/relationships/image" Target="../media/image553.png"/><Relationship Id="rId42" Type="http://schemas.openxmlformats.org/officeDocument/2006/relationships/image" Target="../media/image560.png"/><Relationship Id="rId47" Type="http://schemas.openxmlformats.org/officeDocument/2006/relationships/image" Target="../media/image563.png"/><Relationship Id="rId50" Type="http://schemas.openxmlformats.org/officeDocument/2006/relationships/image" Target="../media/image565.png"/><Relationship Id="rId7" Type="http://schemas.openxmlformats.org/officeDocument/2006/relationships/image" Target="../media/image527.png"/><Relationship Id="rId2" Type="http://schemas.openxmlformats.org/officeDocument/2006/relationships/notesSlide" Target="../notesSlides/notesSlide29.xml"/><Relationship Id="rId16" Type="http://schemas.openxmlformats.org/officeDocument/2006/relationships/image" Target="../media/image536.png"/><Relationship Id="rId29" Type="http://schemas.openxmlformats.org/officeDocument/2006/relationships/image" Target="../media/image549.png"/><Relationship Id="rId11" Type="http://schemas.openxmlformats.org/officeDocument/2006/relationships/image" Target="../media/image531.png"/><Relationship Id="rId24" Type="http://schemas.openxmlformats.org/officeDocument/2006/relationships/image" Target="../media/image544.png"/><Relationship Id="rId32" Type="http://schemas.openxmlformats.org/officeDocument/2006/relationships/image" Target="../media/image551.png"/><Relationship Id="rId37" Type="http://schemas.openxmlformats.org/officeDocument/2006/relationships/image" Target="../media/image556.png"/><Relationship Id="rId40" Type="http://schemas.openxmlformats.org/officeDocument/2006/relationships/image" Target="../media/image559.png"/><Relationship Id="rId45" Type="http://schemas.openxmlformats.org/officeDocument/2006/relationships/image" Target="../media/image485.png"/><Relationship Id="rId5" Type="http://schemas.openxmlformats.org/officeDocument/2006/relationships/image" Target="../media/image525.png"/><Relationship Id="rId15" Type="http://schemas.openxmlformats.org/officeDocument/2006/relationships/image" Target="../media/image535.png"/><Relationship Id="rId23" Type="http://schemas.openxmlformats.org/officeDocument/2006/relationships/image" Target="../media/image543.png"/><Relationship Id="rId28" Type="http://schemas.openxmlformats.org/officeDocument/2006/relationships/image" Target="../media/image548.png"/><Relationship Id="rId36" Type="http://schemas.openxmlformats.org/officeDocument/2006/relationships/image" Target="../media/image555.png"/><Relationship Id="rId49" Type="http://schemas.openxmlformats.org/officeDocument/2006/relationships/image" Target="../media/image564.png"/><Relationship Id="rId10" Type="http://schemas.openxmlformats.org/officeDocument/2006/relationships/image" Target="../media/image530.png"/><Relationship Id="rId19" Type="http://schemas.openxmlformats.org/officeDocument/2006/relationships/image" Target="../media/image539.png"/><Relationship Id="rId31" Type="http://schemas.openxmlformats.org/officeDocument/2006/relationships/image" Target="../media/image550.png"/><Relationship Id="rId44" Type="http://schemas.openxmlformats.org/officeDocument/2006/relationships/image" Target="../media/image562.png"/><Relationship Id="rId52" Type="http://schemas.openxmlformats.org/officeDocument/2006/relationships/image" Target="../media/image567.png"/><Relationship Id="rId4" Type="http://schemas.openxmlformats.org/officeDocument/2006/relationships/image" Target="../media/image524.png"/><Relationship Id="rId9" Type="http://schemas.openxmlformats.org/officeDocument/2006/relationships/image" Target="../media/image529.png"/><Relationship Id="rId14" Type="http://schemas.openxmlformats.org/officeDocument/2006/relationships/image" Target="../media/image534.png"/><Relationship Id="rId22" Type="http://schemas.openxmlformats.org/officeDocument/2006/relationships/image" Target="../media/image542.png"/><Relationship Id="rId27" Type="http://schemas.openxmlformats.org/officeDocument/2006/relationships/image" Target="../media/image547.png"/><Relationship Id="rId30" Type="http://schemas.openxmlformats.org/officeDocument/2006/relationships/image" Target="../media/image439.png"/><Relationship Id="rId35" Type="http://schemas.openxmlformats.org/officeDocument/2006/relationships/image" Target="../media/image554.png"/><Relationship Id="rId43" Type="http://schemas.openxmlformats.org/officeDocument/2006/relationships/image" Target="../media/image561.png"/><Relationship Id="rId48" Type="http://schemas.openxmlformats.org/officeDocument/2006/relationships/image" Target="../media/image217.png"/><Relationship Id="rId8" Type="http://schemas.openxmlformats.org/officeDocument/2006/relationships/image" Target="../media/image528.png"/><Relationship Id="rId51" Type="http://schemas.openxmlformats.org/officeDocument/2006/relationships/image" Target="../media/image566.png"/><Relationship Id="rId3" Type="http://schemas.openxmlformats.org/officeDocument/2006/relationships/image" Target="../media/image523.png"/><Relationship Id="rId12" Type="http://schemas.openxmlformats.org/officeDocument/2006/relationships/image" Target="../media/image532.png"/><Relationship Id="rId17" Type="http://schemas.openxmlformats.org/officeDocument/2006/relationships/image" Target="../media/image537.png"/><Relationship Id="rId25" Type="http://schemas.openxmlformats.org/officeDocument/2006/relationships/image" Target="../media/image545.png"/><Relationship Id="rId33" Type="http://schemas.openxmlformats.org/officeDocument/2006/relationships/image" Target="../media/image552.png"/><Relationship Id="rId38" Type="http://schemas.openxmlformats.org/officeDocument/2006/relationships/image" Target="../media/image557.png"/><Relationship Id="rId46" Type="http://schemas.openxmlformats.org/officeDocument/2006/relationships/image" Target="../media/image361.png"/><Relationship Id="rId20" Type="http://schemas.openxmlformats.org/officeDocument/2006/relationships/image" Target="../media/image540.png"/><Relationship Id="rId41" Type="http://schemas.openxmlformats.org/officeDocument/2006/relationships/image" Target="../media/image475.png"/><Relationship Id="rId1" Type="http://schemas.openxmlformats.org/officeDocument/2006/relationships/slideLayout" Target="../slideLayouts/slideLayout2.xml"/><Relationship Id="rId6" Type="http://schemas.openxmlformats.org/officeDocument/2006/relationships/image" Target="../media/image5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8.png"/></Relationships>
</file>

<file path=ppt/slides/_rels/slide31.xml.rels><?xml version="1.0" encoding="UTF-8" standalone="yes"?>
<Relationships xmlns="http://schemas.openxmlformats.org/package/2006/relationships"><Relationship Id="rId26" Type="http://schemas.openxmlformats.org/officeDocument/2006/relationships/image" Target="../media/image591.png"/><Relationship Id="rId21" Type="http://schemas.openxmlformats.org/officeDocument/2006/relationships/image" Target="../media/image586.png"/><Relationship Id="rId42" Type="http://schemas.openxmlformats.org/officeDocument/2006/relationships/image" Target="../media/image607.png"/><Relationship Id="rId47" Type="http://schemas.openxmlformats.org/officeDocument/2006/relationships/image" Target="../media/image612.png"/><Relationship Id="rId63" Type="http://schemas.openxmlformats.org/officeDocument/2006/relationships/image" Target="../media/image627.png"/><Relationship Id="rId68" Type="http://schemas.openxmlformats.org/officeDocument/2006/relationships/image" Target="../media/image632.png"/><Relationship Id="rId84" Type="http://schemas.openxmlformats.org/officeDocument/2006/relationships/image" Target="../media/image645.png"/><Relationship Id="rId89" Type="http://schemas.openxmlformats.org/officeDocument/2006/relationships/image" Target="../media/image650.png"/><Relationship Id="rId16" Type="http://schemas.openxmlformats.org/officeDocument/2006/relationships/image" Target="../media/image581.png"/><Relationship Id="rId107" Type="http://schemas.openxmlformats.org/officeDocument/2006/relationships/image" Target="../media/image667.png"/><Relationship Id="rId11" Type="http://schemas.openxmlformats.org/officeDocument/2006/relationships/image" Target="../media/image576.png"/><Relationship Id="rId32" Type="http://schemas.openxmlformats.org/officeDocument/2006/relationships/image" Target="../media/image597.png"/><Relationship Id="rId37" Type="http://schemas.openxmlformats.org/officeDocument/2006/relationships/image" Target="../media/image602.png"/><Relationship Id="rId53" Type="http://schemas.openxmlformats.org/officeDocument/2006/relationships/image" Target="../media/image618.png"/><Relationship Id="rId58" Type="http://schemas.openxmlformats.org/officeDocument/2006/relationships/image" Target="../media/image623.png"/><Relationship Id="rId74" Type="http://schemas.openxmlformats.org/officeDocument/2006/relationships/image" Target="../media/image638.png"/><Relationship Id="rId79" Type="http://schemas.openxmlformats.org/officeDocument/2006/relationships/image" Target="../media/image350.png"/><Relationship Id="rId102" Type="http://schemas.openxmlformats.org/officeDocument/2006/relationships/image" Target="../media/image662.png"/><Relationship Id="rId5" Type="http://schemas.openxmlformats.org/officeDocument/2006/relationships/image" Target="../media/image571.png"/><Relationship Id="rId90" Type="http://schemas.openxmlformats.org/officeDocument/2006/relationships/image" Target="../media/image651.png"/><Relationship Id="rId95" Type="http://schemas.openxmlformats.org/officeDocument/2006/relationships/image" Target="../media/image655.png"/><Relationship Id="rId22" Type="http://schemas.openxmlformats.org/officeDocument/2006/relationships/image" Target="../media/image587.png"/><Relationship Id="rId27" Type="http://schemas.openxmlformats.org/officeDocument/2006/relationships/image" Target="../media/image592.png"/><Relationship Id="rId43" Type="http://schemas.openxmlformats.org/officeDocument/2006/relationships/image" Target="../media/image608.png"/><Relationship Id="rId48" Type="http://schemas.openxmlformats.org/officeDocument/2006/relationships/image" Target="../media/image613.png"/><Relationship Id="rId64" Type="http://schemas.openxmlformats.org/officeDocument/2006/relationships/image" Target="../media/image628.png"/><Relationship Id="rId69" Type="http://schemas.openxmlformats.org/officeDocument/2006/relationships/image" Target="../media/image633.png"/><Relationship Id="rId80" Type="http://schemas.openxmlformats.org/officeDocument/2006/relationships/image" Target="../media/image405.png"/><Relationship Id="rId85" Type="http://schemas.openxmlformats.org/officeDocument/2006/relationships/image" Target="../media/image646.png"/><Relationship Id="rId12" Type="http://schemas.openxmlformats.org/officeDocument/2006/relationships/image" Target="../media/image577.png"/><Relationship Id="rId17" Type="http://schemas.openxmlformats.org/officeDocument/2006/relationships/image" Target="../media/image582.png"/><Relationship Id="rId33" Type="http://schemas.openxmlformats.org/officeDocument/2006/relationships/image" Target="../media/image598.png"/><Relationship Id="rId38" Type="http://schemas.openxmlformats.org/officeDocument/2006/relationships/image" Target="../media/image603.png"/><Relationship Id="rId59" Type="http://schemas.openxmlformats.org/officeDocument/2006/relationships/image" Target="../media/image624.png"/><Relationship Id="rId103" Type="http://schemas.openxmlformats.org/officeDocument/2006/relationships/image" Target="../media/image663.png"/><Relationship Id="rId108" Type="http://schemas.openxmlformats.org/officeDocument/2006/relationships/image" Target="../media/image668.png"/><Relationship Id="rId54" Type="http://schemas.openxmlformats.org/officeDocument/2006/relationships/image" Target="../media/image619.png"/><Relationship Id="rId70" Type="http://schemas.openxmlformats.org/officeDocument/2006/relationships/image" Target="../media/image634.png"/><Relationship Id="rId75" Type="http://schemas.openxmlformats.org/officeDocument/2006/relationships/image" Target="../media/image639.png"/><Relationship Id="rId91" Type="http://schemas.openxmlformats.org/officeDocument/2006/relationships/image" Target="../media/image652.png"/><Relationship Id="rId96" Type="http://schemas.openxmlformats.org/officeDocument/2006/relationships/image" Target="../media/image656.png"/><Relationship Id="rId1" Type="http://schemas.openxmlformats.org/officeDocument/2006/relationships/slideLayout" Target="../slideLayouts/slideLayout3.xml"/><Relationship Id="rId6" Type="http://schemas.openxmlformats.org/officeDocument/2006/relationships/image" Target="../media/image572.png"/><Relationship Id="rId15" Type="http://schemas.openxmlformats.org/officeDocument/2006/relationships/image" Target="../media/image580.png"/><Relationship Id="rId23" Type="http://schemas.openxmlformats.org/officeDocument/2006/relationships/image" Target="../media/image588.png"/><Relationship Id="rId28" Type="http://schemas.openxmlformats.org/officeDocument/2006/relationships/image" Target="../media/image593.png"/><Relationship Id="rId36" Type="http://schemas.openxmlformats.org/officeDocument/2006/relationships/image" Target="../media/image601.png"/><Relationship Id="rId49" Type="http://schemas.openxmlformats.org/officeDocument/2006/relationships/image" Target="../media/image614.png"/><Relationship Id="rId57" Type="http://schemas.openxmlformats.org/officeDocument/2006/relationships/image" Target="../media/image622.png"/><Relationship Id="rId106" Type="http://schemas.openxmlformats.org/officeDocument/2006/relationships/image" Target="../media/image666.png"/><Relationship Id="rId10" Type="http://schemas.openxmlformats.org/officeDocument/2006/relationships/image" Target="../media/image199.png"/><Relationship Id="rId31" Type="http://schemas.openxmlformats.org/officeDocument/2006/relationships/image" Target="../media/image596.png"/><Relationship Id="rId44" Type="http://schemas.openxmlformats.org/officeDocument/2006/relationships/image" Target="../media/image609.png"/><Relationship Id="rId52" Type="http://schemas.openxmlformats.org/officeDocument/2006/relationships/image" Target="../media/image617.png"/><Relationship Id="rId60" Type="http://schemas.openxmlformats.org/officeDocument/2006/relationships/image" Target="../media/image625.png"/><Relationship Id="rId65" Type="http://schemas.openxmlformats.org/officeDocument/2006/relationships/image" Target="../media/image629.png"/><Relationship Id="rId73" Type="http://schemas.openxmlformats.org/officeDocument/2006/relationships/image" Target="../media/image637.png"/><Relationship Id="rId78" Type="http://schemas.openxmlformats.org/officeDocument/2006/relationships/image" Target="../media/image642.png"/><Relationship Id="rId81" Type="http://schemas.openxmlformats.org/officeDocument/2006/relationships/image" Target="../media/image502.png"/><Relationship Id="rId86" Type="http://schemas.openxmlformats.org/officeDocument/2006/relationships/image" Target="../media/image647.png"/><Relationship Id="rId94" Type="http://schemas.openxmlformats.org/officeDocument/2006/relationships/image" Target="../media/image281.png"/><Relationship Id="rId99" Type="http://schemas.openxmlformats.org/officeDocument/2006/relationships/image" Target="../media/image659.png"/><Relationship Id="rId101" Type="http://schemas.openxmlformats.org/officeDocument/2006/relationships/image" Target="../media/image661.png"/><Relationship Id="rId4" Type="http://schemas.openxmlformats.org/officeDocument/2006/relationships/image" Target="../media/image570.png"/><Relationship Id="rId9" Type="http://schemas.openxmlformats.org/officeDocument/2006/relationships/image" Target="../media/image575.png"/><Relationship Id="rId13" Type="http://schemas.openxmlformats.org/officeDocument/2006/relationships/image" Target="../media/image578.png"/><Relationship Id="rId18" Type="http://schemas.openxmlformats.org/officeDocument/2006/relationships/image" Target="../media/image583.png"/><Relationship Id="rId39" Type="http://schemas.openxmlformats.org/officeDocument/2006/relationships/image" Target="../media/image604.png"/><Relationship Id="rId109" Type="http://schemas.openxmlformats.org/officeDocument/2006/relationships/image" Target="../media/image669.png"/><Relationship Id="rId34" Type="http://schemas.openxmlformats.org/officeDocument/2006/relationships/image" Target="../media/image599.png"/><Relationship Id="rId50" Type="http://schemas.openxmlformats.org/officeDocument/2006/relationships/image" Target="../media/image615.png"/><Relationship Id="rId55" Type="http://schemas.openxmlformats.org/officeDocument/2006/relationships/image" Target="../media/image620.png"/><Relationship Id="rId76" Type="http://schemas.openxmlformats.org/officeDocument/2006/relationships/image" Target="../media/image640.png"/><Relationship Id="rId97" Type="http://schemas.openxmlformats.org/officeDocument/2006/relationships/image" Target="../media/image657.png"/><Relationship Id="rId104" Type="http://schemas.openxmlformats.org/officeDocument/2006/relationships/image" Target="../media/image664.png"/><Relationship Id="rId7" Type="http://schemas.openxmlformats.org/officeDocument/2006/relationships/image" Target="../media/image573.png"/><Relationship Id="rId71" Type="http://schemas.openxmlformats.org/officeDocument/2006/relationships/image" Target="../media/image635.png"/><Relationship Id="rId92" Type="http://schemas.openxmlformats.org/officeDocument/2006/relationships/image" Target="../media/image653.png"/><Relationship Id="rId2" Type="http://schemas.openxmlformats.org/officeDocument/2006/relationships/notesSlide" Target="../notesSlides/notesSlide31.xml"/><Relationship Id="rId29" Type="http://schemas.openxmlformats.org/officeDocument/2006/relationships/image" Target="../media/image594.png"/><Relationship Id="rId24" Type="http://schemas.openxmlformats.org/officeDocument/2006/relationships/image" Target="../media/image589.png"/><Relationship Id="rId40" Type="http://schemas.openxmlformats.org/officeDocument/2006/relationships/image" Target="../media/image605.png"/><Relationship Id="rId45" Type="http://schemas.openxmlformats.org/officeDocument/2006/relationships/image" Target="../media/image610.png"/><Relationship Id="rId66" Type="http://schemas.openxmlformats.org/officeDocument/2006/relationships/image" Target="../media/image630.png"/><Relationship Id="rId87" Type="http://schemas.openxmlformats.org/officeDocument/2006/relationships/image" Target="../media/image648.png"/><Relationship Id="rId110" Type="http://schemas.openxmlformats.org/officeDocument/2006/relationships/image" Target="../media/image670.png"/><Relationship Id="rId61" Type="http://schemas.openxmlformats.org/officeDocument/2006/relationships/image" Target="../media/image626.png"/><Relationship Id="rId82" Type="http://schemas.openxmlformats.org/officeDocument/2006/relationships/image" Target="../media/image643.png"/><Relationship Id="rId19" Type="http://schemas.openxmlformats.org/officeDocument/2006/relationships/image" Target="../media/image584.png"/><Relationship Id="rId14" Type="http://schemas.openxmlformats.org/officeDocument/2006/relationships/image" Target="../media/image579.png"/><Relationship Id="rId30" Type="http://schemas.openxmlformats.org/officeDocument/2006/relationships/image" Target="../media/image595.png"/><Relationship Id="rId35" Type="http://schemas.openxmlformats.org/officeDocument/2006/relationships/image" Target="../media/image600.png"/><Relationship Id="rId56" Type="http://schemas.openxmlformats.org/officeDocument/2006/relationships/image" Target="../media/image621.png"/><Relationship Id="rId77" Type="http://schemas.openxmlformats.org/officeDocument/2006/relationships/image" Target="../media/image641.png"/><Relationship Id="rId100" Type="http://schemas.openxmlformats.org/officeDocument/2006/relationships/image" Target="../media/image660.png"/><Relationship Id="rId105" Type="http://schemas.openxmlformats.org/officeDocument/2006/relationships/image" Target="../media/image665.png"/><Relationship Id="rId8" Type="http://schemas.openxmlformats.org/officeDocument/2006/relationships/image" Target="../media/image574.png"/><Relationship Id="rId51" Type="http://schemas.openxmlformats.org/officeDocument/2006/relationships/image" Target="../media/image616.png"/><Relationship Id="rId72" Type="http://schemas.openxmlformats.org/officeDocument/2006/relationships/image" Target="../media/image636.png"/><Relationship Id="rId93" Type="http://schemas.openxmlformats.org/officeDocument/2006/relationships/image" Target="../media/image654.png"/><Relationship Id="rId98" Type="http://schemas.openxmlformats.org/officeDocument/2006/relationships/image" Target="../media/image658.png"/><Relationship Id="rId3" Type="http://schemas.openxmlformats.org/officeDocument/2006/relationships/image" Target="../media/image569.png"/><Relationship Id="rId25" Type="http://schemas.openxmlformats.org/officeDocument/2006/relationships/image" Target="../media/image590.png"/><Relationship Id="rId46" Type="http://schemas.openxmlformats.org/officeDocument/2006/relationships/image" Target="../media/image611.png"/><Relationship Id="rId67" Type="http://schemas.openxmlformats.org/officeDocument/2006/relationships/image" Target="../media/image631.png"/><Relationship Id="rId20" Type="http://schemas.openxmlformats.org/officeDocument/2006/relationships/image" Target="../media/image585.png"/><Relationship Id="rId41" Type="http://schemas.openxmlformats.org/officeDocument/2006/relationships/image" Target="../media/image606.png"/><Relationship Id="rId62" Type="http://schemas.openxmlformats.org/officeDocument/2006/relationships/image" Target="../media/image285.png"/><Relationship Id="rId83" Type="http://schemas.openxmlformats.org/officeDocument/2006/relationships/image" Target="../media/image644.png"/><Relationship Id="rId88" Type="http://schemas.openxmlformats.org/officeDocument/2006/relationships/image" Target="../media/image6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73.png"/><Relationship Id="rId4" Type="http://schemas.openxmlformats.org/officeDocument/2006/relationships/image" Target="../media/image672.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7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7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76.png"/><Relationship Id="rId5" Type="http://schemas.openxmlformats.org/officeDocument/2006/relationships/hyperlink" Target="https://www.cncf.io/blog/" TargetMode="External"/><Relationship Id="rId10" Type="http://schemas.openxmlformats.org/officeDocument/2006/relationships/image" Target="../media/image675.png"/><Relationship Id="rId4" Type="http://schemas.openxmlformats.org/officeDocument/2006/relationships/hyperlink" Target="https://www.cncf.io/community/recorded-events/" TargetMode="External"/><Relationship Id="rId9" Type="http://schemas.openxmlformats.org/officeDocument/2006/relationships/image" Target="../media/image674.png"/><Relationship Id="rId14" Type="http://schemas.openxmlformats.org/officeDocument/2006/relationships/image" Target="../media/image679.png"/></Relationships>
</file>

<file path=ppt/slides/_rels/slide35.xml.rels><?xml version="1.0" encoding="UTF-8" standalone="yes"?>
<Relationships xmlns="http://schemas.openxmlformats.org/package/2006/relationships"><Relationship Id="rId8" Type="http://schemas.openxmlformats.org/officeDocument/2006/relationships/image" Target="../media/image682.png"/><Relationship Id="rId3" Type="http://schemas.openxmlformats.org/officeDocument/2006/relationships/hyperlink" Target="https://www.cncf.io/people/ambassadors/" TargetMode="External"/><Relationship Id="rId7" Type="http://schemas.openxmlformats.org/officeDocument/2006/relationships/image" Target="../media/image68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80.png"/><Relationship Id="rId5" Type="http://schemas.openxmlformats.org/officeDocument/2006/relationships/hyperlink" Target="https://www.linuxfoundation.org/membership/" TargetMode="External"/><Relationship Id="rId10" Type="http://schemas.openxmlformats.org/officeDocument/2006/relationships/image" Target="../media/image674.png"/><Relationship Id="rId4" Type="http://schemas.openxmlformats.org/officeDocument/2006/relationships/hyperlink" Target="https://kubernetes.io/partners/" TargetMode="External"/><Relationship Id="rId9" Type="http://schemas.openxmlformats.org/officeDocument/2006/relationships/image" Target="../media/image683.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86.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85.png"/><Relationship Id="rId17" Type="http://schemas.openxmlformats.org/officeDocument/2006/relationships/image" Target="../media/image690.png"/><Relationship Id="rId2" Type="http://schemas.openxmlformats.org/officeDocument/2006/relationships/notesSlide" Target="../notesSlides/notesSlide36.xml"/><Relationship Id="rId16" Type="http://schemas.openxmlformats.org/officeDocument/2006/relationships/image" Target="../media/image689.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84.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88.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92.png"/><Relationship Id="rId3" Type="http://schemas.openxmlformats.org/officeDocument/2006/relationships/hyperlink" Target="https://www.cncf.io/people/governing-board/" TargetMode="External"/><Relationship Id="rId7" Type="http://schemas.openxmlformats.org/officeDocument/2006/relationships/image" Target="../media/image69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93.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94.png"/></Relationships>
</file>

<file path=ppt/slides/_rels/slide41.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96.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97.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703.png"/><Relationship Id="rId13" Type="http://schemas.openxmlformats.org/officeDocument/2006/relationships/image" Target="../media/image708.png"/><Relationship Id="rId3" Type="http://schemas.openxmlformats.org/officeDocument/2006/relationships/image" Target="../media/image698.png"/><Relationship Id="rId7" Type="http://schemas.openxmlformats.org/officeDocument/2006/relationships/image" Target="../media/image702.png"/><Relationship Id="rId12" Type="http://schemas.openxmlformats.org/officeDocument/2006/relationships/image" Target="../media/image707.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01.png"/><Relationship Id="rId11" Type="http://schemas.openxmlformats.org/officeDocument/2006/relationships/image" Target="../media/image706.png"/><Relationship Id="rId5" Type="http://schemas.openxmlformats.org/officeDocument/2006/relationships/image" Target="../media/image700.jpg"/><Relationship Id="rId10" Type="http://schemas.openxmlformats.org/officeDocument/2006/relationships/image" Target="../media/image705.png"/><Relationship Id="rId4" Type="http://schemas.openxmlformats.org/officeDocument/2006/relationships/image" Target="../media/image699.png"/><Relationship Id="rId9" Type="http://schemas.openxmlformats.org/officeDocument/2006/relationships/image" Target="../media/image704.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79.png"/><Relationship Id="rId117" Type="http://schemas.openxmlformats.org/officeDocument/2006/relationships/image" Target="../media/image170.png"/><Relationship Id="rId21" Type="http://schemas.openxmlformats.org/officeDocument/2006/relationships/image" Target="../media/image74.png"/><Relationship Id="rId42" Type="http://schemas.openxmlformats.org/officeDocument/2006/relationships/image" Target="../media/image95.png"/><Relationship Id="rId47" Type="http://schemas.openxmlformats.org/officeDocument/2006/relationships/image" Target="../media/image100.png"/><Relationship Id="rId63" Type="http://schemas.openxmlformats.org/officeDocument/2006/relationships/image" Target="../media/image116.png"/><Relationship Id="rId68" Type="http://schemas.openxmlformats.org/officeDocument/2006/relationships/image" Target="../media/image121.png"/><Relationship Id="rId84" Type="http://schemas.openxmlformats.org/officeDocument/2006/relationships/image" Target="../media/image137.png"/><Relationship Id="rId89" Type="http://schemas.openxmlformats.org/officeDocument/2006/relationships/image" Target="../media/image142.png"/><Relationship Id="rId112" Type="http://schemas.openxmlformats.org/officeDocument/2006/relationships/image" Target="../media/image165.png"/><Relationship Id="rId16" Type="http://schemas.openxmlformats.org/officeDocument/2006/relationships/image" Target="../media/image69.png"/><Relationship Id="rId107" Type="http://schemas.openxmlformats.org/officeDocument/2006/relationships/image" Target="../media/image160.png"/><Relationship Id="rId11" Type="http://schemas.openxmlformats.org/officeDocument/2006/relationships/image" Target="../media/image64.png"/><Relationship Id="rId32" Type="http://schemas.openxmlformats.org/officeDocument/2006/relationships/image" Target="../media/image85.png"/><Relationship Id="rId37" Type="http://schemas.openxmlformats.org/officeDocument/2006/relationships/image" Target="../media/image90.png"/><Relationship Id="rId53" Type="http://schemas.openxmlformats.org/officeDocument/2006/relationships/image" Target="../media/image106.png"/><Relationship Id="rId58" Type="http://schemas.openxmlformats.org/officeDocument/2006/relationships/image" Target="../media/image111.png"/><Relationship Id="rId74" Type="http://schemas.openxmlformats.org/officeDocument/2006/relationships/image" Target="../media/image127.png"/><Relationship Id="rId79" Type="http://schemas.openxmlformats.org/officeDocument/2006/relationships/image" Target="../media/image132.png"/><Relationship Id="rId102" Type="http://schemas.openxmlformats.org/officeDocument/2006/relationships/image" Target="../media/image155.png"/><Relationship Id="rId123" Type="http://schemas.openxmlformats.org/officeDocument/2006/relationships/image" Target="../media/image176.png"/><Relationship Id="rId128" Type="http://schemas.openxmlformats.org/officeDocument/2006/relationships/image" Target="../media/image181.png"/><Relationship Id="rId5" Type="http://schemas.openxmlformats.org/officeDocument/2006/relationships/image" Target="../media/image58.png"/><Relationship Id="rId90" Type="http://schemas.openxmlformats.org/officeDocument/2006/relationships/image" Target="../media/image143.png"/><Relationship Id="rId95" Type="http://schemas.openxmlformats.org/officeDocument/2006/relationships/image" Target="../media/image148.png"/><Relationship Id="rId22" Type="http://schemas.openxmlformats.org/officeDocument/2006/relationships/image" Target="../media/image75.png"/><Relationship Id="rId27" Type="http://schemas.openxmlformats.org/officeDocument/2006/relationships/image" Target="../media/image80.png"/><Relationship Id="rId43" Type="http://schemas.openxmlformats.org/officeDocument/2006/relationships/image" Target="../media/image96.png"/><Relationship Id="rId48" Type="http://schemas.openxmlformats.org/officeDocument/2006/relationships/image" Target="../media/image101.png"/><Relationship Id="rId64" Type="http://schemas.openxmlformats.org/officeDocument/2006/relationships/image" Target="../media/image117.png"/><Relationship Id="rId69" Type="http://schemas.openxmlformats.org/officeDocument/2006/relationships/image" Target="../media/image122.png"/><Relationship Id="rId113" Type="http://schemas.openxmlformats.org/officeDocument/2006/relationships/image" Target="../media/image166.png"/><Relationship Id="rId118" Type="http://schemas.openxmlformats.org/officeDocument/2006/relationships/image" Target="../media/image171.png"/><Relationship Id="rId80" Type="http://schemas.openxmlformats.org/officeDocument/2006/relationships/image" Target="../media/image133.png"/><Relationship Id="rId85" Type="http://schemas.openxmlformats.org/officeDocument/2006/relationships/image" Target="../media/image138.png"/><Relationship Id="rId12" Type="http://schemas.openxmlformats.org/officeDocument/2006/relationships/image" Target="../media/image65.png"/><Relationship Id="rId17" Type="http://schemas.openxmlformats.org/officeDocument/2006/relationships/image" Target="../media/image70.png"/><Relationship Id="rId33" Type="http://schemas.openxmlformats.org/officeDocument/2006/relationships/image" Target="../media/image86.png"/><Relationship Id="rId38" Type="http://schemas.openxmlformats.org/officeDocument/2006/relationships/image" Target="../media/image91.png"/><Relationship Id="rId59" Type="http://schemas.openxmlformats.org/officeDocument/2006/relationships/image" Target="../media/image112.png"/><Relationship Id="rId103" Type="http://schemas.openxmlformats.org/officeDocument/2006/relationships/image" Target="../media/image156.png"/><Relationship Id="rId108" Type="http://schemas.openxmlformats.org/officeDocument/2006/relationships/image" Target="../media/image161.png"/><Relationship Id="rId124" Type="http://schemas.openxmlformats.org/officeDocument/2006/relationships/image" Target="../media/image177.png"/><Relationship Id="rId54" Type="http://schemas.openxmlformats.org/officeDocument/2006/relationships/image" Target="../media/image107.png"/><Relationship Id="rId70" Type="http://schemas.openxmlformats.org/officeDocument/2006/relationships/image" Target="../media/image123.png"/><Relationship Id="rId75" Type="http://schemas.openxmlformats.org/officeDocument/2006/relationships/image" Target="../media/image128.png"/><Relationship Id="rId91" Type="http://schemas.openxmlformats.org/officeDocument/2006/relationships/image" Target="../media/image144.png"/><Relationship Id="rId9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59.png"/><Relationship Id="rId23" Type="http://schemas.openxmlformats.org/officeDocument/2006/relationships/image" Target="../media/image76.png"/><Relationship Id="rId28" Type="http://schemas.openxmlformats.org/officeDocument/2006/relationships/image" Target="../media/image81.png"/><Relationship Id="rId49" Type="http://schemas.openxmlformats.org/officeDocument/2006/relationships/image" Target="../media/image102.png"/><Relationship Id="rId114" Type="http://schemas.openxmlformats.org/officeDocument/2006/relationships/image" Target="../media/image167.png"/><Relationship Id="rId119" Type="http://schemas.openxmlformats.org/officeDocument/2006/relationships/image" Target="../media/image172.png"/><Relationship Id="rId44" Type="http://schemas.openxmlformats.org/officeDocument/2006/relationships/image" Target="../media/image97.png"/><Relationship Id="rId60" Type="http://schemas.openxmlformats.org/officeDocument/2006/relationships/image" Target="../media/image113.png"/><Relationship Id="rId65" Type="http://schemas.openxmlformats.org/officeDocument/2006/relationships/image" Target="../media/image118.png"/><Relationship Id="rId81" Type="http://schemas.openxmlformats.org/officeDocument/2006/relationships/image" Target="../media/image134.png"/><Relationship Id="rId86" Type="http://schemas.openxmlformats.org/officeDocument/2006/relationships/image" Target="../media/image139.png"/><Relationship Id="rId13" Type="http://schemas.openxmlformats.org/officeDocument/2006/relationships/image" Target="../media/image66.png"/><Relationship Id="rId18" Type="http://schemas.openxmlformats.org/officeDocument/2006/relationships/image" Target="../media/image71.png"/><Relationship Id="rId39" Type="http://schemas.openxmlformats.org/officeDocument/2006/relationships/image" Target="../media/image92.png"/><Relationship Id="rId109" Type="http://schemas.openxmlformats.org/officeDocument/2006/relationships/image" Target="../media/image162.png"/><Relationship Id="rId34" Type="http://schemas.openxmlformats.org/officeDocument/2006/relationships/image" Target="../media/image87.png"/><Relationship Id="rId50" Type="http://schemas.openxmlformats.org/officeDocument/2006/relationships/image" Target="../media/image103.png"/><Relationship Id="rId55" Type="http://schemas.openxmlformats.org/officeDocument/2006/relationships/image" Target="../media/image108.png"/><Relationship Id="rId76" Type="http://schemas.openxmlformats.org/officeDocument/2006/relationships/image" Target="../media/image129.png"/><Relationship Id="rId97" Type="http://schemas.openxmlformats.org/officeDocument/2006/relationships/image" Target="../media/image150.png"/><Relationship Id="rId104" Type="http://schemas.openxmlformats.org/officeDocument/2006/relationships/image" Target="../media/image157.png"/><Relationship Id="rId120" Type="http://schemas.openxmlformats.org/officeDocument/2006/relationships/image" Target="../media/image173.png"/><Relationship Id="rId125" Type="http://schemas.openxmlformats.org/officeDocument/2006/relationships/image" Target="../media/image178.png"/><Relationship Id="rId7" Type="http://schemas.openxmlformats.org/officeDocument/2006/relationships/image" Target="../media/image60.png"/><Relationship Id="rId71" Type="http://schemas.openxmlformats.org/officeDocument/2006/relationships/image" Target="../media/image124.png"/><Relationship Id="rId92" Type="http://schemas.openxmlformats.org/officeDocument/2006/relationships/image" Target="../media/image145.png"/><Relationship Id="rId2" Type="http://schemas.openxmlformats.org/officeDocument/2006/relationships/notesSlide" Target="../notesSlides/notesSlide9.xml"/><Relationship Id="rId29" Type="http://schemas.openxmlformats.org/officeDocument/2006/relationships/image" Target="../media/image82.png"/><Relationship Id="rId24" Type="http://schemas.openxmlformats.org/officeDocument/2006/relationships/image" Target="../media/image77.png"/><Relationship Id="rId40" Type="http://schemas.openxmlformats.org/officeDocument/2006/relationships/image" Target="../media/image93.png"/><Relationship Id="rId45" Type="http://schemas.openxmlformats.org/officeDocument/2006/relationships/image" Target="../media/image98.png"/><Relationship Id="rId66" Type="http://schemas.openxmlformats.org/officeDocument/2006/relationships/image" Target="../media/image119.png"/><Relationship Id="rId87" Type="http://schemas.openxmlformats.org/officeDocument/2006/relationships/image" Target="../media/image140.png"/><Relationship Id="rId110" Type="http://schemas.openxmlformats.org/officeDocument/2006/relationships/image" Target="../media/image163.png"/><Relationship Id="rId115" Type="http://schemas.openxmlformats.org/officeDocument/2006/relationships/image" Target="../media/image168.png"/><Relationship Id="rId61" Type="http://schemas.openxmlformats.org/officeDocument/2006/relationships/image" Target="../media/image114.png"/><Relationship Id="rId82" Type="http://schemas.openxmlformats.org/officeDocument/2006/relationships/image" Target="../media/image135.png"/><Relationship Id="rId19" Type="http://schemas.openxmlformats.org/officeDocument/2006/relationships/image" Target="../media/image72.png"/><Relationship Id="rId14" Type="http://schemas.openxmlformats.org/officeDocument/2006/relationships/image" Target="../media/image67.png"/><Relationship Id="rId30" Type="http://schemas.openxmlformats.org/officeDocument/2006/relationships/image" Target="../media/image83.png"/><Relationship Id="rId35" Type="http://schemas.openxmlformats.org/officeDocument/2006/relationships/image" Target="../media/image88.png"/><Relationship Id="rId56" Type="http://schemas.openxmlformats.org/officeDocument/2006/relationships/image" Target="../media/image109.png"/><Relationship Id="rId77" Type="http://schemas.openxmlformats.org/officeDocument/2006/relationships/image" Target="../media/image130.png"/><Relationship Id="rId100" Type="http://schemas.openxmlformats.org/officeDocument/2006/relationships/image" Target="../media/image153.png"/><Relationship Id="rId105" Type="http://schemas.openxmlformats.org/officeDocument/2006/relationships/image" Target="../media/image158.png"/><Relationship Id="rId126" Type="http://schemas.openxmlformats.org/officeDocument/2006/relationships/image" Target="../media/image179.png"/><Relationship Id="rId8" Type="http://schemas.openxmlformats.org/officeDocument/2006/relationships/image" Target="../media/image61.png"/><Relationship Id="rId51" Type="http://schemas.openxmlformats.org/officeDocument/2006/relationships/image" Target="../media/image104.png"/><Relationship Id="rId72" Type="http://schemas.openxmlformats.org/officeDocument/2006/relationships/image" Target="../media/image125.png"/><Relationship Id="rId93" Type="http://schemas.openxmlformats.org/officeDocument/2006/relationships/image" Target="../media/image146.png"/><Relationship Id="rId98" Type="http://schemas.openxmlformats.org/officeDocument/2006/relationships/image" Target="../media/image151.png"/><Relationship Id="rId121" Type="http://schemas.openxmlformats.org/officeDocument/2006/relationships/image" Target="../media/image174.png"/><Relationship Id="rId3" Type="http://schemas.openxmlformats.org/officeDocument/2006/relationships/image" Target="../media/image56.png"/><Relationship Id="rId25" Type="http://schemas.openxmlformats.org/officeDocument/2006/relationships/image" Target="../media/image78.png"/><Relationship Id="rId46" Type="http://schemas.openxmlformats.org/officeDocument/2006/relationships/image" Target="../media/image99.png"/><Relationship Id="rId67" Type="http://schemas.openxmlformats.org/officeDocument/2006/relationships/image" Target="../media/image120.png"/><Relationship Id="rId116" Type="http://schemas.openxmlformats.org/officeDocument/2006/relationships/image" Target="../media/image169.png"/><Relationship Id="rId20" Type="http://schemas.openxmlformats.org/officeDocument/2006/relationships/image" Target="../media/image73.png"/><Relationship Id="rId41" Type="http://schemas.openxmlformats.org/officeDocument/2006/relationships/image" Target="../media/image94.png"/><Relationship Id="rId62" Type="http://schemas.openxmlformats.org/officeDocument/2006/relationships/image" Target="../media/image115.png"/><Relationship Id="rId83" Type="http://schemas.openxmlformats.org/officeDocument/2006/relationships/image" Target="../media/image136.png"/><Relationship Id="rId88" Type="http://schemas.openxmlformats.org/officeDocument/2006/relationships/image" Target="../media/image141.png"/><Relationship Id="rId111" Type="http://schemas.openxmlformats.org/officeDocument/2006/relationships/image" Target="../media/image164.png"/><Relationship Id="rId15" Type="http://schemas.openxmlformats.org/officeDocument/2006/relationships/image" Target="../media/image68.png"/><Relationship Id="rId36" Type="http://schemas.openxmlformats.org/officeDocument/2006/relationships/image" Target="../media/image89.png"/><Relationship Id="rId57" Type="http://schemas.openxmlformats.org/officeDocument/2006/relationships/image" Target="../media/image110.png"/><Relationship Id="rId106" Type="http://schemas.openxmlformats.org/officeDocument/2006/relationships/image" Target="../media/image159.png"/><Relationship Id="rId127" Type="http://schemas.openxmlformats.org/officeDocument/2006/relationships/image" Target="../media/image180.png"/><Relationship Id="rId10" Type="http://schemas.openxmlformats.org/officeDocument/2006/relationships/image" Target="../media/image63.png"/><Relationship Id="rId31" Type="http://schemas.openxmlformats.org/officeDocument/2006/relationships/image" Target="../media/image84.png"/><Relationship Id="rId52" Type="http://schemas.openxmlformats.org/officeDocument/2006/relationships/image" Target="../media/image105.png"/><Relationship Id="rId73" Type="http://schemas.openxmlformats.org/officeDocument/2006/relationships/image" Target="../media/image126.png"/><Relationship Id="rId78" Type="http://schemas.openxmlformats.org/officeDocument/2006/relationships/image" Target="../media/image131.png"/><Relationship Id="rId94" Type="http://schemas.openxmlformats.org/officeDocument/2006/relationships/image" Target="../media/image147.png"/><Relationship Id="rId99" Type="http://schemas.openxmlformats.org/officeDocument/2006/relationships/image" Target="../media/image152.png"/><Relationship Id="rId101" Type="http://schemas.openxmlformats.org/officeDocument/2006/relationships/image" Target="../media/image154.png"/><Relationship Id="rId122" Type="http://schemas.openxmlformats.org/officeDocument/2006/relationships/image" Target="../media/image175.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36" name="Google Shape;43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37" name="Google Shape;43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38" name="Google Shape;43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4375" y="1259821"/>
            <a:ext cx="777240" cy="466344"/>
          </a:xfrm>
          <a:prstGeom prst="rect">
            <a:avLst/>
          </a:prstGeom>
          <a:noFill/>
          <a:ln>
            <a:noFill/>
          </a:ln>
        </p:spPr>
      </p:pic>
      <p:pic>
        <p:nvPicPr>
          <p:cNvPr id="439" name="Google Shape;43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55513" y="1254964"/>
            <a:ext cx="777240" cy="476059"/>
          </a:xfrm>
          <a:prstGeom prst="rect">
            <a:avLst/>
          </a:prstGeom>
          <a:noFill/>
          <a:ln>
            <a:noFill/>
          </a:ln>
        </p:spPr>
      </p:pic>
      <p:pic>
        <p:nvPicPr>
          <p:cNvPr id="440" name="Google Shape;44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56050" y="1254964"/>
            <a:ext cx="777240" cy="476059"/>
          </a:xfrm>
          <a:prstGeom prst="rect">
            <a:avLst/>
          </a:prstGeom>
          <a:noFill/>
          <a:ln>
            <a:noFill/>
          </a:ln>
        </p:spPr>
      </p:pic>
      <p:pic>
        <p:nvPicPr>
          <p:cNvPr id="441" name="Google Shape;44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56588" y="1254964"/>
            <a:ext cx="777240" cy="476059"/>
          </a:xfrm>
          <a:prstGeom prst="rect">
            <a:avLst/>
          </a:prstGeom>
          <a:noFill/>
          <a:ln>
            <a:noFill/>
          </a:ln>
        </p:spPr>
      </p:pic>
      <p:pic>
        <p:nvPicPr>
          <p:cNvPr id="442" name="Google Shape;44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657125" y="1201528"/>
            <a:ext cx="777240" cy="582930"/>
          </a:xfrm>
          <a:prstGeom prst="rect">
            <a:avLst/>
          </a:prstGeom>
          <a:noFill/>
          <a:ln>
            <a:noFill/>
          </a:ln>
        </p:spPr>
      </p:pic>
      <p:pic>
        <p:nvPicPr>
          <p:cNvPr id="443" name="Google Shape;44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57663" y="1254964"/>
            <a:ext cx="777240" cy="476059"/>
          </a:xfrm>
          <a:prstGeom prst="rect">
            <a:avLst/>
          </a:prstGeom>
          <a:noFill/>
          <a:ln>
            <a:noFill/>
          </a:ln>
        </p:spPr>
      </p:pic>
      <p:pic>
        <p:nvPicPr>
          <p:cNvPr id="444" name="Google Shape;44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445" name="Google Shape;44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54913" y="1151236"/>
            <a:ext cx="594360" cy="683514"/>
          </a:xfrm>
          <a:prstGeom prst="rect">
            <a:avLst/>
          </a:prstGeom>
          <a:noFill/>
          <a:ln>
            <a:noFill/>
          </a:ln>
        </p:spPr>
      </p:pic>
      <p:pic>
        <p:nvPicPr>
          <p:cNvPr id="446" name="Google Shape;44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72570" y="1296702"/>
            <a:ext cx="640080" cy="392582"/>
          </a:xfrm>
          <a:prstGeom prst="rect">
            <a:avLst/>
          </a:prstGeom>
          <a:noFill/>
          <a:ln>
            <a:noFill/>
          </a:ln>
        </p:spPr>
      </p:pic>
      <p:sp>
        <p:nvSpPr>
          <p:cNvPr id="447" name="Google Shape;44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rotWithShape="1">
          <a:blip r:embed="rId12"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449" name="Google Shape;44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450" name="Google Shape;45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451" name="Google Shape;45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452" name="Google Shape;45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453" name="Google Shape;45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454" name="Google Shape;45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455" name="Google Shape;455;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466596" y="3618448"/>
            <a:ext cx="685800" cy="421277"/>
          </a:xfrm>
          <a:prstGeom prst="rect">
            <a:avLst/>
          </a:prstGeom>
          <a:noFill/>
          <a:ln>
            <a:noFill/>
          </a:ln>
        </p:spPr>
      </p:pic>
      <p:pic>
        <p:nvPicPr>
          <p:cNvPr id="456" name="Google Shape;456;p27"/>
          <p:cNvPicPr preferRelativeResize="0"/>
          <p:nvPr/>
        </p:nvPicPr>
        <p:blipFill>
          <a:blip r:embed="rId20">
            <a:alphaModFix/>
          </a:blip>
          <a:stretch>
            <a:fillRect/>
          </a:stretch>
        </p:blipFill>
        <p:spPr>
          <a:xfrm>
            <a:off x="8239221" y="3737495"/>
            <a:ext cx="594360" cy="271707"/>
          </a:xfrm>
          <a:prstGeom prst="rect">
            <a:avLst/>
          </a:prstGeom>
          <a:noFill/>
          <a:ln>
            <a:noFill/>
          </a:ln>
        </p:spPr>
      </p:pic>
      <p:pic>
        <p:nvPicPr>
          <p:cNvPr id="457" name="Google Shape;457;p27"/>
          <p:cNvPicPr preferRelativeResize="0"/>
          <p:nvPr/>
        </p:nvPicPr>
        <p:blipFill rotWithShape="1">
          <a:blip r:embed="rId21" cstate="print">
            <a:alphaModFix/>
            <a:extLst>
              <a:ext uri="{28A0092B-C50C-407E-A947-70E740481C1C}">
                <a14:useLocalDpi xmlns:a14="http://schemas.microsoft.com/office/drawing/2010/main"/>
              </a:ext>
            </a:extLst>
          </a:blip>
          <a:srcRect l="14394" r="11558"/>
          <a:stretch/>
        </p:blipFill>
        <p:spPr>
          <a:xfrm>
            <a:off x="168131" y="3567458"/>
            <a:ext cx="548640" cy="506437"/>
          </a:xfrm>
          <a:prstGeom prst="rect">
            <a:avLst/>
          </a:prstGeom>
          <a:noFill/>
          <a:ln>
            <a:noFill/>
          </a:ln>
        </p:spPr>
      </p:pic>
      <p:pic>
        <p:nvPicPr>
          <p:cNvPr id="458" name="Google Shape;458;p27"/>
          <p:cNvPicPr preferRelativeResize="0"/>
          <p:nvPr/>
        </p:nvPicPr>
        <p:blipFill rotWithShape="1">
          <a:blip r:embed="rId22" cstate="print">
            <a:alphaModFix/>
            <a:extLst>
              <a:ext uri="{28A0092B-C50C-407E-A947-70E740481C1C}">
                <a14:useLocalDpi xmlns:a14="http://schemas.microsoft.com/office/drawing/2010/main"/>
              </a:ext>
            </a:extLst>
          </a:blip>
          <a:srcRect l="2792" r="5346"/>
          <a:stretch/>
        </p:blipFill>
        <p:spPr>
          <a:xfrm>
            <a:off x="2713789" y="3676964"/>
            <a:ext cx="685800" cy="450669"/>
          </a:xfrm>
          <a:prstGeom prst="rect">
            <a:avLst/>
          </a:prstGeom>
          <a:noFill/>
          <a:ln>
            <a:noFill/>
          </a:ln>
        </p:spPr>
      </p:pic>
      <p:pic>
        <p:nvPicPr>
          <p:cNvPr id="459" name="Google Shape;45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460" name="Google Shape;460;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831449" y="3788145"/>
            <a:ext cx="758950" cy="170381"/>
          </a:xfrm>
          <a:prstGeom prst="rect">
            <a:avLst/>
          </a:prstGeom>
          <a:noFill/>
          <a:ln>
            <a:noFill/>
          </a:ln>
        </p:spPr>
      </p:pic>
      <p:pic>
        <p:nvPicPr>
          <p:cNvPr id="461" name="Google Shape;46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123497" y="3242545"/>
            <a:ext cx="685800" cy="127363"/>
          </a:xfrm>
          <a:prstGeom prst="rect">
            <a:avLst/>
          </a:prstGeom>
          <a:noFill/>
          <a:ln>
            <a:noFill/>
          </a:ln>
        </p:spPr>
      </p:pic>
      <p:pic>
        <p:nvPicPr>
          <p:cNvPr id="462" name="Google Shape;46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463" name="Google Shape;46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9207" y="3773908"/>
            <a:ext cx="685800" cy="198882"/>
          </a:xfrm>
          <a:prstGeom prst="rect">
            <a:avLst/>
          </a:prstGeom>
          <a:noFill/>
          <a:ln>
            <a:noFill/>
          </a:ln>
        </p:spPr>
      </p:pic>
      <p:pic>
        <p:nvPicPr>
          <p:cNvPr id="464" name="Google Shape;46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287390" y="3139675"/>
            <a:ext cx="685800" cy="333103"/>
          </a:xfrm>
          <a:prstGeom prst="rect">
            <a:avLst/>
          </a:prstGeom>
          <a:noFill/>
          <a:ln>
            <a:noFill/>
          </a:ln>
        </p:spPr>
      </p:pic>
      <p:pic>
        <p:nvPicPr>
          <p:cNvPr id="465" name="Google Shape;46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357263" y="3232747"/>
            <a:ext cx="685800" cy="146958"/>
          </a:xfrm>
          <a:prstGeom prst="rect">
            <a:avLst/>
          </a:prstGeom>
          <a:noFill/>
          <a:ln>
            <a:noFill/>
          </a:ln>
        </p:spPr>
      </p:pic>
      <p:pic>
        <p:nvPicPr>
          <p:cNvPr id="466" name="Google Shape;46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550336" y="3762465"/>
            <a:ext cx="685800" cy="221742"/>
          </a:xfrm>
          <a:prstGeom prst="rect">
            <a:avLst/>
          </a:prstGeom>
          <a:noFill/>
          <a:ln>
            <a:noFill/>
          </a:ln>
        </p:spPr>
      </p:pic>
      <p:pic>
        <p:nvPicPr>
          <p:cNvPr id="467" name="Google Shape;46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468" name="Google Shape;46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427136" y="3245647"/>
            <a:ext cx="685800" cy="121158"/>
          </a:xfrm>
          <a:prstGeom prst="rect">
            <a:avLst/>
          </a:prstGeom>
          <a:noFill/>
          <a:ln>
            <a:noFill/>
          </a:ln>
        </p:spPr>
      </p:pic>
      <p:pic>
        <p:nvPicPr>
          <p:cNvPr id="469" name="Google Shape;46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79054" y="3760180"/>
            <a:ext cx="685800" cy="226313"/>
          </a:xfrm>
          <a:prstGeom prst="rect">
            <a:avLst/>
          </a:prstGeom>
          <a:noFill/>
          <a:ln>
            <a:noFill/>
          </a:ln>
        </p:spPr>
      </p:pic>
      <p:pic>
        <p:nvPicPr>
          <p:cNvPr id="470" name="Google Shape;47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497009" y="3155351"/>
            <a:ext cx="685800" cy="301750"/>
          </a:xfrm>
          <a:prstGeom prst="rect">
            <a:avLst/>
          </a:prstGeom>
          <a:noFill/>
          <a:ln>
            <a:noFill/>
          </a:ln>
        </p:spPr>
      </p:pic>
      <p:pic>
        <p:nvPicPr>
          <p:cNvPr id="471" name="Google Shape;47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472" name="Google Shape;47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193369" y="3183108"/>
            <a:ext cx="685801" cy="246236"/>
          </a:xfrm>
          <a:prstGeom prst="rect">
            <a:avLst/>
          </a:prstGeom>
          <a:noFill/>
          <a:ln>
            <a:noFill/>
          </a:ln>
        </p:spPr>
      </p:pic>
      <p:pic>
        <p:nvPicPr>
          <p:cNvPr id="473" name="Google Shape;47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474" name="Google Shape;474;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475" name="Google Shape;475;p27"/>
          <p:cNvPicPr preferRelativeResize="0"/>
          <p:nvPr/>
        </p:nvPicPr>
        <p:blipFill>
          <a:blip r:embed="rId39">
            <a:alphaModFix/>
          </a:blip>
          <a:stretch>
            <a:fillRect/>
          </a:stretch>
        </p:blipFill>
        <p:spPr>
          <a:xfrm>
            <a:off x="963776" y="1953725"/>
            <a:ext cx="548650" cy="680147"/>
          </a:xfrm>
          <a:prstGeom prst="rect">
            <a:avLst/>
          </a:prstGeom>
          <a:noFill/>
          <a:ln>
            <a:noFill/>
          </a:ln>
        </p:spPr>
      </p:pic>
      <p:pic>
        <p:nvPicPr>
          <p:cNvPr id="476" name="Google Shape;47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263243" y="3117969"/>
            <a:ext cx="640075" cy="376515"/>
          </a:xfrm>
          <a:prstGeom prst="rect">
            <a:avLst/>
          </a:prstGeom>
          <a:noFill/>
          <a:ln>
            <a:noFill/>
          </a:ln>
        </p:spPr>
      </p:pic>
      <p:pic>
        <p:nvPicPr>
          <p:cNvPr id="477" name="Google Shape;477;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230759" y="4504457"/>
            <a:ext cx="640076" cy="142134"/>
          </a:xfrm>
          <a:prstGeom prst="rect">
            <a:avLst/>
          </a:prstGeom>
          <a:noFill/>
          <a:ln>
            <a:noFill/>
          </a:ln>
        </p:spPr>
      </p:pic>
      <p:pic>
        <p:nvPicPr>
          <p:cNvPr id="478" name="Google Shape;478;p27"/>
          <p:cNvPicPr preferRelativeResize="0"/>
          <p:nvPr/>
        </p:nvPicPr>
        <p:blipFill rotWithShape="1">
          <a:blip r:embed="rId42" cstate="print">
            <a:alphaModFix/>
            <a:extLst>
              <a:ext uri="{28A0092B-C50C-407E-A947-70E740481C1C}">
                <a14:useLocalDpi xmlns:a14="http://schemas.microsoft.com/office/drawing/2010/main"/>
              </a:ext>
            </a:extLst>
          </a:blip>
          <a:srcRect l="24529" r="25307"/>
          <a:stretch/>
        </p:blipFill>
        <p:spPr>
          <a:xfrm>
            <a:off x="3335948" y="1186218"/>
            <a:ext cx="496267" cy="613550"/>
          </a:xfrm>
          <a:prstGeom prst="rect">
            <a:avLst/>
          </a:prstGeom>
          <a:noFill/>
          <a:ln>
            <a:noFill/>
          </a:ln>
        </p:spPr>
      </p:pic>
      <p:pic>
        <p:nvPicPr>
          <p:cNvPr id="479" name="Google Shape;47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286254" y="3222273"/>
            <a:ext cx="640100" cy="228434"/>
          </a:xfrm>
          <a:prstGeom prst="rect">
            <a:avLst/>
          </a:prstGeom>
          <a:noFill/>
          <a:ln>
            <a:noFill/>
          </a:ln>
        </p:spPr>
      </p:pic>
      <p:pic>
        <p:nvPicPr>
          <p:cNvPr id="480" name="Google Shape;480;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8037877" y="4421799"/>
            <a:ext cx="411600" cy="296400"/>
          </a:xfrm>
          <a:prstGeom prst="rect">
            <a:avLst/>
          </a:prstGeom>
          <a:noFill/>
          <a:ln>
            <a:noFill/>
          </a:ln>
        </p:spPr>
      </p:pic>
      <p:pic>
        <p:nvPicPr>
          <p:cNvPr id="481" name="Google Shape;48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16213" y="4695747"/>
            <a:ext cx="411480" cy="390905"/>
          </a:xfrm>
          <a:prstGeom prst="rect">
            <a:avLst/>
          </a:prstGeom>
          <a:noFill/>
          <a:ln>
            <a:noFill/>
          </a:ln>
        </p:spPr>
      </p:pic>
      <p:pic>
        <p:nvPicPr>
          <p:cNvPr id="482" name="Google Shape;482;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364788" y="4494236"/>
            <a:ext cx="411479" cy="231926"/>
          </a:xfrm>
          <a:prstGeom prst="rect">
            <a:avLst/>
          </a:prstGeom>
          <a:noFill/>
          <a:ln>
            <a:noFill/>
          </a:ln>
        </p:spPr>
      </p:pic>
      <p:pic>
        <p:nvPicPr>
          <p:cNvPr id="483" name="Google Shape;483;p2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5756605" y="4442527"/>
            <a:ext cx="411480" cy="254369"/>
          </a:xfrm>
          <a:prstGeom prst="rect">
            <a:avLst/>
          </a:prstGeom>
          <a:noFill/>
          <a:ln>
            <a:noFill/>
          </a:ln>
        </p:spPr>
      </p:pic>
      <p:pic>
        <p:nvPicPr>
          <p:cNvPr id="484" name="Google Shape;48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933497" y="4481859"/>
            <a:ext cx="411480" cy="179555"/>
          </a:xfrm>
          <a:prstGeom prst="rect">
            <a:avLst/>
          </a:prstGeom>
          <a:noFill/>
          <a:ln>
            <a:noFill/>
          </a:ln>
        </p:spPr>
      </p:pic>
      <p:pic>
        <p:nvPicPr>
          <p:cNvPr id="485" name="Google Shape;48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894839" y="4412614"/>
            <a:ext cx="411480" cy="314221"/>
          </a:xfrm>
          <a:prstGeom prst="rect">
            <a:avLst/>
          </a:prstGeom>
          <a:noFill/>
          <a:ln>
            <a:noFill/>
          </a:ln>
        </p:spPr>
      </p:pic>
      <p:pic>
        <p:nvPicPr>
          <p:cNvPr id="486" name="Google Shape;48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403372" y="4508191"/>
            <a:ext cx="411480" cy="134666"/>
          </a:xfrm>
          <a:prstGeom prst="rect">
            <a:avLst/>
          </a:prstGeom>
          <a:noFill/>
          <a:ln>
            <a:noFill/>
          </a:ln>
        </p:spPr>
      </p:pic>
      <p:pic>
        <p:nvPicPr>
          <p:cNvPr id="487" name="Google Shape;487;p2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873321" y="4508706"/>
            <a:ext cx="411480" cy="187036"/>
          </a:xfrm>
          <a:prstGeom prst="rect">
            <a:avLst/>
          </a:prstGeom>
          <a:noFill/>
          <a:ln>
            <a:noFill/>
          </a:ln>
        </p:spPr>
      </p:pic>
      <p:pic>
        <p:nvPicPr>
          <p:cNvPr id="488" name="Google Shape;48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2892" y="4503887"/>
            <a:ext cx="411480" cy="131674"/>
          </a:xfrm>
          <a:prstGeom prst="rect">
            <a:avLst/>
          </a:prstGeom>
          <a:noFill/>
          <a:ln>
            <a:noFill/>
          </a:ln>
        </p:spPr>
      </p:pic>
      <p:pic>
        <p:nvPicPr>
          <p:cNvPr id="489" name="Google Shape;48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879180" y="4498638"/>
            <a:ext cx="411480" cy="142148"/>
          </a:xfrm>
          <a:prstGeom prst="rect">
            <a:avLst/>
          </a:prstGeom>
          <a:noFill/>
          <a:ln>
            <a:noFill/>
          </a:ln>
        </p:spPr>
      </p:pic>
      <p:pic>
        <p:nvPicPr>
          <p:cNvPr id="490" name="Google Shape;49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491" name="Google Shape;49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458189" y="4515827"/>
            <a:ext cx="685800" cy="107769"/>
          </a:xfrm>
          <a:prstGeom prst="rect">
            <a:avLst/>
          </a:prstGeom>
          <a:noFill/>
          <a:ln>
            <a:noFill/>
          </a:ln>
        </p:spPr>
      </p:pic>
      <p:pic>
        <p:nvPicPr>
          <p:cNvPr id="492" name="Google Shape;49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34384" y="4511526"/>
            <a:ext cx="758950" cy="116372"/>
          </a:xfrm>
          <a:prstGeom prst="rect">
            <a:avLst/>
          </a:prstGeom>
          <a:noFill/>
          <a:ln>
            <a:noFill/>
          </a:ln>
        </p:spPr>
      </p:pic>
      <p:pic>
        <p:nvPicPr>
          <p:cNvPr id="493" name="Google Shape;49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386331" y="4486227"/>
            <a:ext cx="758950" cy="166970"/>
          </a:xfrm>
          <a:prstGeom prst="rect">
            <a:avLst/>
          </a:prstGeom>
          <a:noFill/>
          <a:ln>
            <a:noFill/>
          </a:ln>
        </p:spPr>
      </p:pic>
      <p:pic>
        <p:nvPicPr>
          <p:cNvPr id="494" name="Google Shape;49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489214" y="4499607"/>
            <a:ext cx="457200" cy="140210"/>
          </a:xfrm>
          <a:prstGeom prst="rect">
            <a:avLst/>
          </a:prstGeom>
          <a:noFill/>
          <a:ln>
            <a:noFill/>
          </a:ln>
        </p:spPr>
      </p:pic>
      <p:pic>
        <p:nvPicPr>
          <p:cNvPr id="495" name="Google Shape;49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69813" y="4756175"/>
            <a:ext cx="548650" cy="245065"/>
          </a:xfrm>
          <a:prstGeom prst="rect">
            <a:avLst/>
          </a:prstGeom>
          <a:noFill/>
          <a:ln>
            <a:noFill/>
          </a:ln>
        </p:spPr>
      </p:pic>
      <p:pic>
        <p:nvPicPr>
          <p:cNvPr id="496" name="Google Shape;496;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145268" y="4485594"/>
            <a:ext cx="548650" cy="168243"/>
          </a:xfrm>
          <a:prstGeom prst="rect">
            <a:avLst/>
          </a:prstGeom>
          <a:noFill/>
          <a:ln>
            <a:noFill/>
          </a:ln>
        </p:spPr>
      </p:pic>
    </p:spTree>
    <p:extLst>
      <p:ext uri="{BB962C8B-B14F-4D97-AF65-F5344CB8AC3E}">
        <p14:creationId xmlns:p14="http://schemas.microsoft.com/office/powerpoint/2010/main" val="203698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03" name="Google Shape;503;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04" name="Google Shape;504;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05" name="Google Shape;505;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r>
              <a:rPr lang="zh-CN" altLang="en-US" sz="1000" b="1" dirty="0">
                <a:solidFill>
                  <a:srgbClr val="3F4749"/>
                </a:solidFill>
                <a:latin typeface="Century Gothic"/>
                <a:ea typeface="Century Gothic"/>
                <a:cs typeface="Century Gothic"/>
                <a:sym typeface="Century Gothic"/>
              </a:rPr>
              <a:t>白银会员</a:t>
            </a:r>
          </a:p>
        </p:txBody>
      </p:sp>
      <p:sp>
        <p:nvSpPr>
          <p:cNvPr id="506" name="Google Shape;506;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96450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137085" y="376377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8"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5"/>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992995" y="4579396"/>
            <a:ext cx="777240" cy="130162"/>
          </a:xfrm>
          <a:prstGeom prst="rect">
            <a:avLst/>
          </a:prstGeom>
          <a:noFill/>
          <a:ln>
            <a:noFill/>
          </a:ln>
        </p:spPr>
      </p:pic>
      <p:pic>
        <p:nvPicPr>
          <p:cNvPr id="64" name="Google Shape;1002;p102"/>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502876"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517342" y="3387452"/>
            <a:ext cx="751186" cy="460727"/>
          </a:xfrm>
          <a:prstGeom prst="rect">
            <a:avLst/>
          </a:prstGeom>
        </p:spPr>
      </p:pic>
      <p:pic>
        <p:nvPicPr>
          <p:cNvPr id="81" name="Google Shape;1116;p101"/>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5099748" y="4368129"/>
            <a:ext cx="513600" cy="394122"/>
          </a:xfrm>
          <a:prstGeom prst="rect">
            <a:avLst/>
          </a:prstGeom>
          <a:noFill/>
          <a:ln>
            <a:noFill/>
          </a:ln>
        </p:spPr>
      </p:pic>
      <p:pic>
        <p:nvPicPr>
          <p:cNvPr id="69" name="Google Shape;1191;p138"/>
          <p:cNvPicPr preferRelativeResize="0">
            <a:picLocks noChangeAspect="1"/>
          </p:cNvPicPr>
          <p:nvPr/>
        </p:nvPicPr>
        <p:blipFill>
          <a:blip r:embed="rId14">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116332" y="3506097"/>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1116511" y="4441051"/>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88821" y="2487988"/>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4" y="283485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441614" y="4000321"/>
            <a:ext cx="739953" cy="323125"/>
          </a:xfrm>
          <a:prstGeom prst="rect">
            <a:avLst/>
          </a:prstGeom>
          <a:noFill/>
          <a:ln>
            <a:noFill/>
          </a:ln>
        </p:spPr>
      </p:pic>
      <p:pic>
        <p:nvPicPr>
          <p:cNvPr id="79" name="Google Shape;830;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706119" y="2575711"/>
            <a:ext cx="485700" cy="173225"/>
          </a:xfrm>
          <a:prstGeom prst="rect">
            <a:avLst/>
          </a:prstGeom>
          <a:noFill/>
          <a:ln>
            <a:noFill/>
          </a:ln>
        </p:spPr>
      </p:pic>
      <p:pic>
        <p:nvPicPr>
          <p:cNvPr id="83" name="Google Shape;643;p4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639999" y="4074481"/>
            <a:ext cx="1009572" cy="232193"/>
          </a:xfrm>
          <a:prstGeom prst="rect">
            <a:avLst/>
          </a:prstGeom>
          <a:noFill/>
          <a:ln>
            <a:noFill/>
          </a:ln>
        </p:spPr>
      </p:pic>
      <p:pic>
        <p:nvPicPr>
          <p:cNvPr id="87" name="Google Shape;865;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27514" y="2608325"/>
            <a:ext cx="663900" cy="123917"/>
          </a:xfrm>
          <a:prstGeom prst="rect">
            <a:avLst/>
          </a:prstGeom>
          <a:noFill/>
          <a:ln>
            <a:noFill/>
          </a:ln>
        </p:spPr>
      </p:pic>
      <p:pic>
        <p:nvPicPr>
          <p:cNvPr id="89" name="Google Shape;763;p5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08697" y="3551161"/>
            <a:ext cx="594151" cy="201428"/>
          </a:xfrm>
          <a:prstGeom prst="rect">
            <a:avLst/>
          </a:prstGeom>
          <a:noFill/>
          <a:ln>
            <a:noFill/>
          </a:ln>
        </p:spPr>
      </p:pic>
      <p:pic>
        <p:nvPicPr>
          <p:cNvPr id="77" name="Google Shape;836;p5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635717" y="3512276"/>
            <a:ext cx="804650" cy="109970"/>
          </a:xfrm>
          <a:prstGeom prst="rect">
            <a:avLst/>
          </a:prstGeom>
          <a:noFill/>
          <a:ln>
            <a:noFill/>
          </a:ln>
        </p:spPr>
      </p:pic>
      <p:pic>
        <p:nvPicPr>
          <p:cNvPr id="60" name="Google Shape;745;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86604" y="2559605"/>
            <a:ext cx="614825" cy="211090"/>
          </a:xfrm>
          <a:prstGeom prst="rect">
            <a:avLst/>
          </a:prstGeom>
          <a:noFill/>
          <a:ln>
            <a:noFill/>
          </a:ln>
        </p:spPr>
      </p:pic>
      <p:pic>
        <p:nvPicPr>
          <p:cNvPr id="88" name="Google Shape;742;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69452" y="3076108"/>
            <a:ext cx="743700" cy="183451"/>
          </a:xfrm>
          <a:prstGeom prst="rect">
            <a:avLst/>
          </a:prstGeom>
          <a:noFill/>
          <a:ln>
            <a:noFill/>
          </a:ln>
        </p:spPr>
      </p:pic>
      <p:pic>
        <p:nvPicPr>
          <p:cNvPr id="86" name="Google Shape;736;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6049644" y="350388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770235" y="3849046"/>
            <a:ext cx="446700" cy="449709"/>
          </a:xfrm>
          <a:prstGeom prst="rect">
            <a:avLst/>
          </a:prstGeom>
          <a:noFill/>
          <a:ln>
            <a:noFill/>
          </a:ln>
        </p:spPr>
      </p:pic>
      <p:pic>
        <p:nvPicPr>
          <p:cNvPr id="63" name="Google Shape;77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82580" y="2575799"/>
            <a:ext cx="540775" cy="173048"/>
          </a:xfrm>
          <a:prstGeom prst="rect">
            <a:avLst/>
          </a:prstGeom>
          <a:noFill/>
          <a:ln>
            <a:noFill/>
          </a:ln>
        </p:spPr>
      </p:pic>
      <p:pic>
        <p:nvPicPr>
          <p:cNvPr id="82" name="Google Shape;802;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49905" y="2582858"/>
            <a:ext cx="540775" cy="174852"/>
          </a:xfrm>
          <a:prstGeom prst="rect">
            <a:avLst/>
          </a:prstGeom>
          <a:noFill/>
          <a:ln>
            <a:noFill/>
          </a:ln>
        </p:spPr>
      </p:pic>
      <p:pic>
        <p:nvPicPr>
          <p:cNvPr id="84" name="Google Shape;1123;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09855" y="4530914"/>
            <a:ext cx="675000" cy="195751"/>
          </a:xfrm>
          <a:prstGeom prst="rect">
            <a:avLst/>
          </a:prstGeom>
          <a:noFill/>
          <a:ln>
            <a:noFill/>
          </a:ln>
        </p:spPr>
      </p:pic>
      <p:pic>
        <p:nvPicPr>
          <p:cNvPr id="92" name="Google Shape;79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332738" y="3960545"/>
            <a:ext cx="277000" cy="266346"/>
          </a:xfrm>
          <a:prstGeom prst="rect">
            <a:avLst/>
          </a:prstGeom>
          <a:noFill/>
          <a:ln>
            <a:noFill/>
          </a:ln>
        </p:spPr>
      </p:pic>
      <p:pic>
        <p:nvPicPr>
          <p:cNvPr id="95" name="Google Shape;66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355342" y="2950380"/>
            <a:ext cx="548700" cy="309417"/>
          </a:xfrm>
          <a:prstGeom prst="rect">
            <a:avLst/>
          </a:prstGeom>
          <a:noFill/>
          <a:ln>
            <a:noFill/>
          </a:ln>
        </p:spPr>
      </p:pic>
      <p:pic>
        <p:nvPicPr>
          <p:cNvPr id="99" name="Google Shape;820;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919357" y="4565190"/>
            <a:ext cx="811900" cy="127197"/>
          </a:xfrm>
          <a:prstGeom prst="rect">
            <a:avLst/>
          </a:prstGeom>
          <a:noFill/>
          <a:ln>
            <a:noFill/>
          </a:ln>
        </p:spPr>
      </p:pic>
      <p:pic>
        <p:nvPicPr>
          <p:cNvPr id="96" name="Google Shape;961;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286834" y="4053257"/>
            <a:ext cx="635700" cy="192829"/>
          </a:xfrm>
          <a:prstGeom prst="rect">
            <a:avLst/>
          </a:prstGeom>
          <a:noFill/>
          <a:ln>
            <a:noFill/>
          </a:ln>
        </p:spPr>
      </p:pic>
      <p:pic>
        <p:nvPicPr>
          <p:cNvPr id="100" name="Google Shape;81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817790" y="3090000"/>
            <a:ext cx="471299" cy="165197"/>
          </a:xfrm>
          <a:prstGeom prst="rect">
            <a:avLst/>
          </a:prstGeom>
          <a:noFill/>
          <a:ln>
            <a:noFill/>
          </a:ln>
        </p:spPr>
      </p:pic>
      <p:pic>
        <p:nvPicPr>
          <p:cNvPr id="101" name="Google Shape;82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61078" y="2917845"/>
            <a:ext cx="364500" cy="374486"/>
          </a:xfrm>
          <a:prstGeom prst="rect">
            <a:avLst/>
          </a:prstGeom>
          <a:noFill/>
          <a:ln>
            <a:noFill/>
          </a:ln>
        </p:spPr>
      </p:pic>
      <p:pic>
        <p:nvPicPr>
          <p:cNvPr id="102" name="Google Shape;1098;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61890" y="4520068"/>
            <a:ext cx="707225" cy="195665"/>
          </a:xfrm>
          <a:prstGeom prst="rect">
            <a:avLst/>
          </a:prstGeom>
          <a:noFill/>
          <a:ln>
            <a:noFill/>
          </a:ln>
        </p:spPr>
      </p:pic>
      <p:pic>
        <p:nvPicPr>
          <p:cNvPr id="103" name="Google Shape;972;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97823" y="4119202"/>
            <a:ext cx="757174" cy="143109"/>
          </a:xfrm>
          <a:prstGeom prst="rect">
            <a:avLst/>
          </a:prstGeom>
          <a:noFill/>
          <a:ln>
            <a:noFill/>
          </a:ln>
        </p:spPr>
      </p:pic>
      <p:pic>
        <p:nvPicPr>
          <p:cNvPr id="67" name="Google Shape;1147;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765092" y="4433280"/>
            <a:ext cx="513600" cy="313171"/>
          </a:xfrm>
          <a:prstGeom prst="rect">
            <a:avLst/>
          </a:prstGeom>
          <a:noFill/>
          <a:ln>
            <a:noFill/>
          </a:ln>
        </p:spPr>
      </p:pic>
      <p:pic>
        <p:nvPicPr>
          <p:cNvPr id="80" name="Google Shape;98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726950" y="4090323"/>
            <a:ext cx="594000" cy="143120"/>
          </a:xfrm>
          <a:prstGeom prst="rect">
            <a:avLst/>
          </a:prstGeom>
          <a:noFill/>
          <a:ln>
            <a:noFill/>
          </a:ln>
        </p:spPr>
      </p:pic>
      <p:pic>
        <p:nvPicPr>
          <p:cNvPr id="93" name="Google Shape;828;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347712" y="2593549"/>
            <a:ext cx="842649" cy="122125"/>
          </a:xfrm>
          <a:prstGeom prst="rect">
            <a:avLst/>
          </a:prstGeom>
          <a:noFill/>
          <a:ln>
            <a:noFill/>
          </a:ln>
        </p:spPr>
      </p:pic>
      <p:pic>
        <p:nvPicPr>
          <p:cNvPr id="98" name="Google Shape;83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spTree>
    <p:extLst>
      <p:ext uri="{BB962C8B-B14F-4D97-AF65-F5344CB8AC3E}">
        <p14:creationId xmlns:p14="http://schemas.microsoft.com/office/powerpoint/2010/main" val="71648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128018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u="sng" dirty="0">
                <a:hlinkClick r:id="rId3"/>
              </a:rPr>
              <a:t>CNCF </a:t>
            </a:r>
            <a:r>
              <a:rPr lang="zh-CN" altLang="en-US" u="sng" dirty="0">
                <a:hlinkClick r:id="rId3"/>
              </a:rPr>
              <a:t>用户技术雷达</a:t>
            </a:r>
            <a:endParaRPr dirty="0"/>
          </a:p>
        </p:txBody>
      </p:sp>
      <p:pic>
        <p:nvPicPr>
          <p:cNvPr id="562" name="Google Shape;562;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3" name="Google Shape;563;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4" name="Google Shape;564;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5" name="Google Shape;565;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6" name="Google Shape;566;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sz="1000" dirty="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190+</a:t>
            </a:r>
            <a:r>
              <a:rPr lang="zh-CN" altLang="en-US" dirty="0"/>
              <a:t>家认证</a:t>
            </a:r>
            <a:r>
              <a:rPr lang="en-US" altLang="zh-CN" dirty="0"/>
              <a:t>Kubernetes </a:t>
            </a:r>
            <a:r>
              <a:rPr lang="zh-CN" altLang="en-US" dirty="0"/>
              <a:t>服务商</a:t>
            </a:r>
            <a:endParaRPr dirty="0"/>
          </a:p>
        </p:txBody>
      </p:sp>
      <p:pic>
        <p:nvPicPr>
          <p:cNvPr id="643" name="Google Shape;643;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644" name="Google Shape;644;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19036" y="4132899"/>
            <a:ext cx="707225" cy="279461"/>
          </a:xfrm>
          <a:prstGeom prst="rect">
            <a:avLst/>
          </a:prstGeom>
          <a:noFill/>
          <a:ln>
            <a:noFill/>
          </a:ln>
        </p:spPr>
      </p:pic>
      <p:pic>
        <p:nvPicPr>
          <p:cNvPr id="645" name="Google Shape;645;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646" name="Google Shape;646;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47" name="Google Shape;647;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23054" y="4197067"/>
            <a:ext cx="553200" cy="151124"/>
          </a:xfrm>
          <a:prstGeom prst="rect">
            <a:avLst/>
          </a:prstGeom>
          <a:noFill/>
          <a:ln>
            <a:noFill/>
          </a:ln>
        </p:spPr>
      </p:pic>
      <p:pic>
        <p:nvPicPr>
          <p:cNvPr id="648" name="Google Shape;648;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49" name="Google Shape;649;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650" name="Google Shape;650;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651" name="Google Shape;651;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73046" y="4102917"/>
            <a:ext cx="235328" cy="339425"/>
          </a:xfrm>
          <a:prstGeom prst="rect">
            <a:avLst/>
          </a:prstGeom>
          <a:noFill/>
          <a:ln>
            <a:noFill/>
          </a:ln>
        </p:spPr>
      </p:pic>
      <p:pic>
        <p:nvPicPr>
          <p:cNvPr id="652" name="Google Shape;652;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653" name="Google Shape;653;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654" name="Google Shape;654;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655" name="Google Shape;655;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656" name="Google Shape;656;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657" name="Google Shape;657;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658" name="Google Shape;658;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659" name="Google Shape;659;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660" name="Google Shape;660;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61" name="Google Shape;661;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62" name="Google Shape;662;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63" name="Google Shape;663;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38150" y="4178592"/>
            <a:ext cx="553200" cy="188075"/>
          </a:xfrm>
          <a:prstGeom prst="rect">
            <a:avLst/>
          </a:prstGeom>
          <a:noFill/>
          <a:ln>
            <a:noFill/>
          </a:ln>
        </p:spPr>
      </p:pic>
      <p:pic>
        <p:nvPicPr>
          <p:cNvPr id="664" name="Google Shape;664;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267044" y="4146965"/>
            <a:ext cx="355200" cy="251329"/>
          </a:xfrm>
          <a:prstGeom prst="rect">
            <a:avLst/>
          </a:prstGeom>
          <a:noFill/>
          <a:ln>
            <a:noFill/>
          </a:ln>
        </p:spPr>
      </p:pic>
      <p:pic>
        <p:nvPicPr>
          <p:cNvPr id="665" name="Google Shape;665;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66" name="Google Shape;666;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27758" y="4142492"/>
            <a:ext cx="513600" cy="260275"/>
          </a:xfrm>
          <a:prstGeom prst="rect">
            <a:avLst/>
          </a:prstGeom>
          <a:noFill/>
          <a:ln>
            <a:noFill/>
          </a:ln>
        </p:spPr>
      </p:pic>
      <p:pic>
        <p:nvPicPr>
          <p:cNvPr id="667" name="Google Shape;667;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5656" y="4188265"/>
            <a:ext cx="414900" cy="168728"/>
          </a:xfrm>
          <a:prstGeom prst="rect">
            <a:avLst/>
          </a:prstGeom>
          <a:noFill/>
          <a:ln>
            <a:noFill/>
          </a:ln>
        </p:spPr>
      </p:pic>
      <p:pic>
        <p:nvPicPr>
          <p:cNvPr id="668" name="Google Shape;668;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9065" y="4204867"/>
            <a:ext cx="501900" cy="135525"/>
          </a:xfrm>
          <a:prstGeom prst="rect">
            <a:avLst/>
          </a:prstGeom>
          <a:noFill/>
          <a:ln>
            <a:noFill/>
          </a:ln>
        </p:spPr>
      </p:pic>
      <p:pic>
        <p:nvPicPr>
          <p:cNvPr id="669" name="Google Shape;669;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70" name="Google Shape;670;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66784" y="4184484"/>
            <a:ext cx="459900" cy="176290"/>
          </a:xfrm>
          <a:prstGeom prst="rect">
            <a:avLst/>
          </a:prstGeom>
          <a:noFill/>
          <a:ln>
            <a:noFill/>
          </a:ln>
        </p:spPr>
      </p:pic>
      <p:pic>
        <p:nvPicPr>
          <p:cNvPr id="671" name="Google Shape;671;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7246" y="4184804"/>
            <a:ext cx="414925" cy="175650"/>
          </a:xfrm>
          <a:prstGeom prst="rect">
            <a:avLst/>
          </a:prstGeom>
          <a:noFill/>
          <a:ln>
            <a:noFill/>
          </a:ln>
        </p:spPr>
      </p:pic>
      <p:pic>
        <p:nvPicPr>
          <p:cNvPr id="672" name="Google Shape;672;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248963" y="4204416"/>
            <a:ext cx="459900" cy="136426"/>
          </a:xfrm>
          <a:prstGeom prst="rect">
            <a:avLst/>
          </a:prstGeom>
          <a:noFill/>
          <a:ln>
            <a:noFill/>
          </a:ln>
        </p:spPr>
      </p:pic>
      <p:pic>
        <p:nvPicPr>
          <p:cNvPr id="673" name="Google Shape;673;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23477" y="4207845"/>
            <a:ext cx="446775" cy="129568"/>
          </a:xfrm>
          <a:prstGeom prst="rect">
            <a:avLst/>
          </a:prstGeom>
          <a:noFill/>
          <a:ln>
            <a:noFill/>
          </a:ln>
        </p:spPr>
      </p:pic>
      <p:pic>
        <p:nvPicPr>
          <p:cNvPr id="674" name="Google Shape;674;p4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75" name="Google Shape;675;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83740" y="3491737"/>
            <a:ext cx="553200" cy="172787"/>
          </a:xfrm>
          <a:prstGeom prst="rect">
            <a:avLst/>
          </a:prstGeom>
          <a:noFill/>
          <a:ln>
            <a:noFill/>
          </a:ln>
        </p:spPr>
      </p:pic>
      <p:pic>
        <p:nvPicPr>
          <p:cNvPr id="676" name="Google Shape;676;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77" name="Google Shape;677;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54963" y="3435630"/>
            <a:ext cx="423125" cy="285001"/>
          </a:xfrm>
          <a:prstGeom prst="rect">
            <a:avLst/>
          </a:prstGeom>
          <a:noFill/>
          <a:ln>
            <a:noFill/>
          </a:ln>
        </p:spPr>
      </p:pic>
      <p:pic>
        <p:nvPicPr>
          <p:cNvPr id="678" name="Google Shape;678;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93224" y="3477743"/>
            <a:ext cx="510500" cy="200774"/>
          </a:xfrm>
          <a:prstGeom prst="rect">
            <a:avLst/>
          </a:prstGeom>
          <a:noFill/>
          <a:ln>
            <a:noFill/>
          </a:ln>
        </p:spPr>
      </p:pic>
      <p:pic>
        <p:nvPicPr>
          <p:cNvPr id="679" name="Google Shape;679;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59495" y="3442738"/>
            <a:ext cx="364500" cy="270784"/>
          </a:xfrm>
          <a:prstGeom prst="rect">
            <a:avLst/>
          </a:prstGeom>
          <a:noFill/>
          <a:ln>
            <a:noFill/>
          </a:ln>
        </p:spPr>
      </p:pic>
      <p:pic>
        <p:nvPicPr>
          <p:cNvPr id="680" name="Google Shape;680;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81" name="Google Shape;681;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82" name="Google Shape;682;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83" name="Google Shape;683;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09056" y="3520046"/>
            <a:ext cx="553200" cy="116168"/>
          </a:xfrm>
          <a:prstGeom prst="rect">
            <a:avLst/>
          </a:prstGeom>
          <a:noFill/>
          <a:ln>
            <a:noFill/>
          </a:ln>
        </p:spPr>
      </p:pic>
      <p:pic>
        <p:nvPicPr>
          <p:cNvPr id="684" name="Google Shape;684;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85" name="Google Shape;685;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86" name="Google Shape;686;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87" name="Google Shape;687;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688" name="Google Shape;688;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34972" y="3531117"/>
            <a:ext cx="459900" cy="94027"/>
          </a:xfrm>
          <a:prstGeom prst="rect">
            <a:avLst/>
          </a:prstGeom>
          <a:noFill/>
          <a:ln>
            <a:noFill/>
          </a:ln>
        </p:spPr>
      </p:pic>
      <p:pic>
        <p:nvPicPr>
          <p:cNvPr id="689" name="Google Shape;689;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77079" y="3449547"/>
            <a:ext cx="326925" cy="257167"/>
          </a:xfrm>
          <a:prstGeom prst="rect">
            <a:avLst/>
          </a:prstGeom>
          <a:noFill/>
          <a:ln>
            <a:noFill/>
          </a:ln>
        </p:spPr>
      </p:pic>
      <p:pic>
        <p:nvPicPr>
          <p:cNvPr id="690" name="Google Shape;690;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58375" y="3542558"/>
            <a:ext cx="459900" cy="71145"/>
          </a:xfrm>
          <a:prstGeom prst="rect">
            <a:avLst/>
          </a:prstGeom>
          <a:noFill/>
          <a:ln>
            <a:noFill/>
          </a:ln>
        </p:spPr>
      </p:pic>
      <p:pic>
        <p:nvPicPr>
          <p:cNvPr id="691" name="Google Shape;691;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36" y="3488658"/>
            <a:ext cx="364500" cy="178944"/>
          </a:xfrm>
          <a:prstGeom prst="rect">
            <a:avLst/>
          </a:prstGeom>
          <a:noFill/>
          <a:ln>
            <a:noFill/>
          </a:ln>
        </p:spPr>
      </p:pic>
      <p:pic>
        <p:nvPicPr>
          <p:cNvPr id="692" name="Google Shape;692;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92872" y="3496265"/>
            <a:ext cx="459900" cy="163730"/>
          </a:xfrm>
          <a:prstGeom prst="rect">
            <a:avLst/>
          </a:prstGeom>
          <a:noFill/>
          <a:ln>
            <a:noFill/>
          </a:ln>
        </p:spPr>
      </p:pic>
      <p:pic>
        <p:nvPicPr>
          <p:cNvPr id="693" name="Google Shape;693;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079718" y="2971017"/>
            <a:ext cx="381850" cy="159752"/>
          </a:xfrm>
          <a:prstGeom prst="rect">
            <a:avLst/>
          </a:prstGeom>
          <a:noFill/>
          <a:ln>
            <a:noFill/>
          </a:ln>
        </p:spPr>
      </p:pic>
      <p:pic>
        <p:nvPicPr>
          <p:cNvPr id="694" name="Google Shape;694;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478194" y="2956449"/>
            <a:ext cx="459900" cy="188887"/>
          </a:xfrm>
          <a:prstGeom prst="rect">
            <a:avLst/>
          </a:prstGeom>
          <a:noFill/>
          <a:ln>
            <a:noFill/>
          </a:ln>
        </p:spPr>
      </p:pic>
      <p:pic>
        <p:nvPicPr>
          <p:cNvPr id="695" name="Google Shape;695;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431521" y="2974221"/>
            <a:ext cx="635700" cy="153344"/>
          </a:xfrm>
          <a:prstGeom prst="rect">
            <a:avLst/>
          </a:prstGeom>
          <a:noFill/>
          <a:ln>
            <a:noFill/>
          </a:ln>
        </p:spPr>
      </p:pic>
      <p:pic>
        <p:nvPicPr>
          <p:cNvPr id="696" name="Google Shape;696;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91770" y="2978959"/>
            <a:ext cx="423125" cy="143867"/>
          </a:xfrm>
          <a:prstGeom prst="rect">
            <a:avLst/>
          </a:prstGeom>
          <a:noFill/>
          <a:ln>
            <a:noFill/>
          </a:ln>
        </p:spPr>
      </p:pic>
      <p:pic>
        <p:nvPicPr>
          <p:cNvPr id="697" name="Google Shape;697;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83846" y="2986119"/>
            <a:ext cx="446775" cy="129547"/>
          </a:xfrm>
          <a:prstGeom prst="rect">
            <a:avLst/>
          </a:prstGeom>
          <a:noFill/>
          <a:ln>
            <a:noFill/>
          </a:ln>
        </p:spPr>
      </p:pic>
      <p:pic>
        <p:nvPicPr>
          <p:cNvPr id="698" name="Google Shape;698;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5840" y="3534688"/>
            <a:ext cx="585301" cy="86885"/>
          </a:xfrm>
          <a:prstGeom prst="rect">
            <a:avLst/>
          </a:prstGeom>
          <a:noFill/>
          <a:ln>
            <a:noFill/>
          </a:ln>
        </p:spPr>
      </p:pic>
      <p:pic>
        <p:nvPicPr>
          <p:cNvPr id="699" name="Google Shape;699;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90604" y="3510794"/>
            <a:ext cx="471300" cy="134672"/>
          </a:xfrm>
          <a:prstGeom prst="rect">
            <a:avLst/>
          </a:prstGeom>
          <a:noFill/>
          <a:ln>
            <a:noFill/>
          </a:ln>
        </p:spPr>
      </p:pic>
      <p:pic>
        <p:nvPicPr>
          <p:cNvPr id="700" name="Google Shape;700;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54719" y="2957205"/>
            <a:ext cx="501900" cy="187376"/>
          </a:xfrm>
          <a:prstGeom prst="rect">
            <a:avLst/>
          </a:prstGeom>
          <a:noFill/>
          <a:ln>
            <a:noFill/>
          </a:ln>
        </p:spPr>
      </p:pic>
      <p:pic>
        <p:nvPicPr>
          <p:cNvPr id="701" name="Google Shape;701;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3244" y="2977283"/>
            <a:ext cx="501900" cy="147220"/>
          </a:xfrm>
          <a:prstGeom prst="rect">
            <a:avLst/>
          </a:prstGeom>
          <a:noFill/>
          <a:ln>
            <a:noFill/>
          </a:ln>
        </p:spPr>
      </p:pic>
      <p:pic>
        <p:nvPicPr>
          <p:cNvPr id="702" name="Google Shape;702;p43"/>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703" name="Google Shape;703;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704" name="Google Shape;704;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705" name="Google Shape;705;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216139" y="3080603"/>
            <a:ext cx="446775" cy="231087"/>
          </a:xfrm>
          <a:prstGeom prst="rect">
            <a:avLst/>
          </a:prstGeom>
          <a:noFill/>
          <a:ln>
            <a:noFill/>
          </a:ln>
        </p:spPr>
      </p:pic>
      <p:pic>
        <p:nvPicPr>
          <p:cNvPr id="706" name="Google Shape;706;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736143" y="2950760"/>
            <a:ext cx="326950" cy="200265"/>
          </a:xfrm>
          <a:prstGeom prst="rect">
            <a:avLst/>
          </a:prstGeom>
          <a:noFill/>
          <a:ln>
            <a:noFill/>
          </a:ln>
        </p:spPr>
      </p:pic>
      <p:pic>
        <p:nvPicPr>
          <p:cNvPr id="707" name="Google Shape;707;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708" name="Google Shape;708;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70288" y="2908158"/>
            <a:ext cx="281700" cy="285470"/>
          </a:xfrm>
          <a:prstGeom prst="rect">
            <a:avLst/>
          </a:prstGeom>
          <a:noFill/>
          <a:ln>
            <a:noFill/>
          </a:ln>
        </p:spPr>
      </p:pic>
      <p:pic>
        <p:nvPicPr>
          <p:cNvPr id="709" name="Google Shape;709;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710" name="Google Shape;710;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534328" y="2903292"/>
            <a:ext cx="423125" cy="295201"/>
          </a:xfrm>
          <a:prstGeom prst="rect">
            <a:avLst/>
          </a:prstGeom>
          <a:noFill/>
          <a:ln>
            <a:noFill/>
          </a:ln>
        </p:spPr>
      </p:pic>
      <p:pic>
        <p:nvPicPr>
          <p:cNvPr id="711" name="Google Shape;711;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183142" y="2967763"/>
            <a:ext cx="536375" cy="166260"/>
          </a:xfrm>
          <a:prstGeom prst="rect">
            <a:avLst/>
          </a:prstGeom>
          <a:noFill/>
          <a:ln>
            <a:noFill/>
          </a:ln>
        </p:spPr>
      </p:pic>
      <p:pic>
        <p:nvPicPr>
          <p:cNvPr id="712" name="Google Shape;712;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713" name="Google Shape;713;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714" name="Google Shape;714;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52916" y="2938763"/>
            <a:ext cx="513600" cy="224259"/>
          </a:xfrm>
          <a:prstGeom prst="rect">
            <a:avLst/>
          </a:prstGeom>
          <a:noFill/>
          <a:ln>
            <a:noFill/>
          </a:ln>
        </p:spPr>
      </p:pic>
      <p:pic>
        <p:nvPicPr>
          <p:cNvPr id="715" name="Google Shape;715;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716" name="Google Shape;716;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23128" y="2958693"/>
            <a:ext cx="553200" cy="184400"/>
          </a:xfrm>
          <a:prstGeom prst="rect">
            <a:avLst/>
          </a:prstGeom>
          <a:noFill/>
          <a:ln>
            <a:noFill/>
          </a:ln>
        </p:spPr>
      </p:pic>
      <p:pic>
        <p:nvPicPr>
          <p:cNvPr id="717" name="Google Shape;717;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00966" y="2888971"/>
            <a:ext cx="235325" cy="323844"/>
          </a:xfrm>
          <a:prstGeom prst="rect">
            <a:avLst/>
          </a:prstGeom>
          <a:noFill/>
          <a:ln>
            <a:noFill/>
          </a:ln>
        </p:spPr>
      </p:pic>
      <p:pic>
        <p:nvPicPr>
          <p:cNvPr id="718" name="Google Shape;718;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19" name="Google Shape;719;p4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720" name="Google Shape;720;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721" name="Google Shape;721;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722" name="Google Shape;722;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723" name="Google Shape;723;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724" name="Google Shape;724;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725" name="Google Shape;725;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726" name="Google Shape;726;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727" name="Google Shape;727;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728" name="Google Shape;728;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729" name="Google Shape;729;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730" name="Google Shape;730;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731" name="Google Shape;731;p43"/>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732" name="Google Shape;732;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733" name="Google Shape;733;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734" name="Google Shape;734;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735" name="Google Shape;735;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20152" y="2057564"/>
            <a:ext cx="510500" cy="193977"/>
          </a:xfrm>
          <a:prstGeom prst="rect">
            <a:avLst/>
          </a:prstGeom>
          <a:noFill/>
          <a:ln>
            <a:noFill/>
          </a:ln>
        </p:spPr>
      </p:pic>
      <p:pic>
        <p:nvPicPr>
          <p:cNvPr id="736" name="Google Shape;736;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30179" y="2070744"/>
            <a:ext cx="326950" cy="167617"/>
          </a:xfrm>
          <a:prstGeom prst="rect">
            <a:avLst/>
          </a:prstGeom>
          <a:noFill/>
          <a:ln>
            <a:noFill/>
          </a:ln>
        </p:spPr>
      </p:pic>
      <p:pic>
        <p:nvPicPr>
          <p:cNvPr id="737" name="Google Shape;737;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5371" y="2028534"/>
            <a:ext cx="411475" cy="252038"/>
          </a:xfrm>
          <a:prstGeom prst="rect">
            <a:avLst/>
          </a:prstGeom>
          <a:noFill/>
          <a:ln>
            <a:noFill/>
          </a:ln>
        </p:spPr>
      </p:pic>
      <p:pic>
        <p:nvPicPr>
          <p:cNvPr id="738" name="Google Shape;738;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124825" y="2030123"/>
            <a:ext cx="446775" cy="248860"/>
          </a:xfrm>
          <a:prstGeom prst="rect">
            <a:avLst/>
          </a:prstGeom>
          <a:noFill/>
          <a:ln>
            <a:noFill/>
          </a:ln>
        </p:spPr>
      </p:pic>
      <p:pic>
        <p:nvPicPr>
          <p:cNvPr id="739" name="Google Shape;739;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40" name="Google Shape;740;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9567" y="2103499"/>
            <a:ext cx="471300" cy="102109"/>
          </a:xfrm>
          <a:prstGeom prst="rect">
            <a:avLst/>
          </a:prstGeom>
          <a:noFill/>
          <a:ln>
            <a:noFill/>
          </a:ln>
        </p:spPr>
      </p:pic>
      <p:pic>
        <p:nvPicPr>
          <p:cNvPr id="741" name="Google Shape;741;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914669" y="2016851"/>
            <a:ext cx="381875" cy="275404"/>
          </a:xfrm>
          <a:prstGeom prst="rect">
            <a:avLst/>
          </a:prstGeom>
          <a:noFill/>
          <a:ln>
            <a:noFill/>
          </a:ln>
        </p:spPr>
      </p:pic>
      <p:pic>
        <p:nvPicPr>
          <p:cNvPr id="742" name="Google Shape;742;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634622" y="2061441"/>
            <a:ext cx="707225" cy="186225"/>
          </a:xfrm>
          <a:prstGeom prst="rect">
            <a:avLst/>
          </a:prstGeom>
          <a:noFill/>
          <a:ln>
            <a:noFill/>
          </a:ln>
        </p:spPr>
      </p:pic>
      <p:pic>
        <p:nvPicPr>
          <p:cNvPr id="743" name="Google Shape;743;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744" name="Google Shape;744;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745" name="Google Shape;745;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30781" y="2108062"/>
            <a:ext cx="536375" cy="92982"/>
          </a:xfrm>
          <a:prstGeom prst="rect">
            <a:avLst/>
          </a:prstGeom>
          <a:noFill/>
          <a:ln>
            <a:noFill/>
          </a:ln>
        </p:spPr>
      </p:pic>
      <p:pic>
        <p:nvPicPr>
          <p:cNvPr id="746" name="Google Shape;746;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05398" y="2030715"/>
            <a:ext cx="326950" cy="247675"/>
          </a:xfrm>
          <a:prstGeom prst="rect">
            <a:avLst/>
          </a:prstGeom>
          <a:noFill/>
          <a:ln>
            <a:noFill/>
          </a:ln>
        </p:spPr>
      </p:pic>
      <p:pic>
        <p:nvPicPr>
          <p:cNvPr id="747" name="Google Shape;747;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93890" y="1986604"/>
            <a:ext cx="326950" cy="335897"/>
          </a:xfrm>
          <a:prstGeom prst="rect">
            <a:avLst/>
          </a:prstGeom>
          <a:noFill/>
          <a:ln>
            <a:noFill/>
          </a:ln>
        </p:spPr>
      </p:pic>
      <p:pic>
        <p:nvPicPr>
          <p:cNvPr id="748" name="Google Shape;748;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49" name="Google Shape;749;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750" name="Google Shape;750;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751" name="Google Shape;751;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04871" y="2014352"/>
            <a:ext cx="446775" cy="280403"/>
          </a:xfrm>
          <a:prstGeom prst="rect">
            <a:avLst/>
          </a:prstGeom>
          <a:noFill/>
          <a:ln>
            <a:noFill/>
          </a:ln>
        </p:spPr>
      </p:pic>
      <p:pic>
        <p:nvPicPr>
          <p:cNvPr id="752" name="Google Shape;752;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053719" y="1684202"/>
            <a:ext cx="536375" cy="149851"/>
          </a:xfrm>
          <a:prstGeom prst="rect">
            <a:avLst/>
          </a:prstGeom>
          <a:noFill/>
          <a:ln>
            <a:noFill/>
          </a:ln>
        </p:spPr>
      </p:pic>
      <p:pic>
        <p:nvPicPr>
          <p:cNvPr id="753" name="Google Shape;753;p43"/>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90129" y="2004159"/>
            <a:ext cx="281700" cy="300789"/>
          </a:xfrm>
          <a:prstGeom prst="rect">
            <a:avLst/>
          </a:prstGeom>
          <a:noFill/>
          <a:ln>
            <a:noFill/>
          </a:ln>
        </p:spPr>
      </p:pic>
      <p:pic>
        <p:nvPicPr>
          <p:cNvPr id="754" name="Google Shape;754;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101851" y="1644998"/>
            <a:ext cx="326950" cy="228260"/>
          </a:xfrm>
          <a:prstGeom prst="rect">
            <a:avLst/>
          </a:prstGeom>
          <a:noFill/>
          <a:ln>
            <a:noFill/>
          </a:ln>
        </p:spPr>
      </p:pic>
      <p:pic>
        <p:nvPicPr>
          <p:cNvPr id="755" name="Google Shape;755;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35030" y="1677744"/>
            <a:ext cx="536376" cy="162768"/>
          </a:xfrm>
          <a:prstGeom prst="rect">
            <a:avLst/>
          </a:prstGeom>
          <a:noFill/>
          <a:ln>
            <a:noFill/>
          </a:ln>
        </p:spPr>
      </p:pic>
      <p:pic>
        <p:nvPicPr>
          <p:cNvPr id="756" name="Google Shape;756;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675715" y="1622357"/>
            <a:ext cx="446775" cy="273542"/>
          </a:xfrm>
          <a:prstGeom prst="rect">
            <a:avLst/>
          </a:prstGeom>
          <a:noFill/>
          <a:ln>
            <a:noFill/>
          </a:ln>
        </p:spPr>
      </p:pic>
      <p:pic>
        <p:nvPicPr>
          <p:cNvPr id="757" name="Google Shape;757;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858" y="1619388"/>
            <a:ext cx="510500" cy="279480"/>
          </a:xfrm>
          <a:prstGeom prst="rect">
            <a:avLst/>
          </a:prstGeom>
          <a:noFill/>
          <a:ln>
            <a:noFill/>
          </a:ln>
        </p:spPr>
      </p:pic>
      <p:pic>
        <p:nvPicPr>
          <p:cNvPr id="758" name="Google Shape;758;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46627" y="1622317"/>
            <a:ext cx="446775" cy="273622"/>
          </a:xfrm>
          <a:prstGeom prst="rect">
            <a:avLst/>
          </a:prstGeom>
          <a:noFill/>
          <a:ln>
            <a:noFill/>
          </a:ln>
        </p:spPr>
      </p:pic>
      <p:pic>
        <p:nvPicPr>
          <p:cNvPr id="759" name="Google Shape;759;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72407" y="1678141"/>
            <a:ext cx="674825" cy="161974"/>
          </a:xfrm>
          <a:prstGeom prst="rect">
            <a:avLst/>
          </a:prstGeom>
          <a:noFill/>
          <a:ln>
            <a:noFill/>
          </a:ln>
        </p:spPr>
      </p:pic>
      <p:pic>
        <p:nvPicPr>
          <p:cNvPr id="760" name="Google Shape;760;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34852" y="2019813"/>
            <a:ext cx="326950" cy="269480"/>
          </a:xfrm>
          <a:prstGeom prst="rect">
            <a:avLst/>
          </a:prstGeom>
          <a:noFill/>
          <a:ln>
            <a:noFill/>
          </a:ln>
        </p:spPr>
      </p:pic>
      <p:pic>
        <p:nvPicPr>
          <p:cNvPr id="761" name="Google Shape;761;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740671" y="1628000"/>
            <a:ext cx="326925" cy="262255"/>
          </a:xfrm>
          <a:prstGeom prst="rect">
            <a:avLst/>
          </a:prstGeom>
          <a:noFill/>
          <a:ln>
            <a:noFill/>
          </a:ln>
        </p:spPr>
      </p:pic>
      <p:pic>
        <p:nvPicPr>
          <p:cNvPr id="762" name="Google Shape;762;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04804" y="1690788"/>
            <a:ext cx="594300" cy="136680"/>
          </a:xfrm>
          <a:prstGeom prst="rect">
            <a:avLst/>
          </a:prstGeom>
          <a:noFill/>
          <a:ln>
            <a:noFill/>
          </a:ln>
        </p:spPr>
      </p:pic>
      <p:pic>
        <p:nvPicPr>
          <p:cNvPr id="763" name="Google Shape;763;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429545" y="1685992"/>
            <a:ext cx="636000" cy="146271"/>
          </a:xfrm>
          <a:prstGeom prst="rect">
            <a:avLst/>
          </a:prstGeom>
          <a:noFill/>
          <a:ln>
            <a:noFill/>
          </a:ln>
        </p:spPr>
      </p:pic>
      <p:pic>
        <p:nvPicPr>
          <p:cNvPr id="764" name="Google Shape;764;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65" name="Google Shape;765;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66" name="Google Shape;766;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37838" y="1641756"/>
            <a:ext cx="281700" cy="234743"/>
          </a:xfrm>
          <a:prstGeom prst="rect">
            <a:avLst/>
          </a:prstGeom>
          <a:noFill/>
          <a:ln>
            <a:noFill/>
          </a:ln>
        </p:spPr>
      </p:pic>
      <p:pic>
        <p:nvPicPr>
          <p:cNvPr id="767" name="Google Shape;767;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881417" y="1707287"/>
            <a:ext cx="471300" cy="103683"/>
          </a:xfrm>
          <a:prstGeom prst="rect">
            <a:avLst/>
          </a:prstGeom>
          <a:noFill/>
          <a:ln>
            <a:noFill/>
          </a:ln>
        </p:spPr>
      </p:pic>
      <p:pic>
        <p:nvPicPr>
          <p:cNvPr id="768" name="Google Shape;768;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00325" y="1613546"/>
            <a:ext cx="355200" cy="291163"/>
          </a:xfrm>
          <a:prstGeom prst="rect">
            <a:avLst/>
          </a:prstGeom>
          <a:noFill/>
          <a:ln>
            <a:noFill/>
          </a:ln>
        </p:spPr>
      </p:pic>
      <p:pic>
        <p:nvPicPr>
          <p:cNvPr id="769" name="Google Shape;769;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511114" y="1715793"/>
            <a:ext cx="553200" cy="86669"/>
          </a:xfrm>
          <a:prstGeom prst="rect">
            <a:avLst/>
          </a:prstGeom>
          <a:noFill/>
          <a:ln>
            <a:noFill/>
          </a:ln>
        </p:spPr>
      </p:pic>
      <p:pic>
        <p:nvPicPr>
          <p:cNvPr id="770" name="Google Shape;770;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3711" y="1693761"/>
            <a:ext cx="594300" cy="130734"/>
          </a:xfrm>
          <a:prstGeom prst="rect">
            <a:avLst/>
          </a:prstGeom>
          <a:noFill/>
          <a:ln>
            <a:noFill/>
          </a:ln>
        </p:spPr>
      </p:pic>
      <p:pic>
        <p:nvPicPr>
          <p:cNvPr id="771" name="Google Shape;771;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772" name="Google Shape;772;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773" name="Google Shape;773;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774" name="Google Shape;774;p43"/>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775" name="Google Shape;775;p43"/>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76" name="Google Shape;776;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777" name="Google Shape;777;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778" name="Google Shape;778;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779" name="Google Shape;779;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780" name="Google Shape;780;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781" name="Google Shape;781;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92980" y="1311581"/>
            <a:ext cx="553200" cy="99593"/>
          </a:xfrm>
          <a:prstGeom prst="rect">
            <a:avLst/>
          </a:prstGeom>
          <a:noFill/>
          <a:ln>
            <a:noFill/>
          </a:ln>
        </p:spPr>
      </p:pic>
      <p:pic>
        <p:nvPicPr>
          <p:cNvPr id="782" name="Google Shape;782;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783" name="Google Shape;783;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784" name="Google Shape;784;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785" name="Google Shape;785;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285601" y="922809"/>
            <a:ext cx="536375" cy="168703"/>
          </a:xfrm>
          <a:prstGeom prst="rect">
            <a:avLst/>
          </a:prstGeom>
          <a:noFill/>
          <a:ln>
            <a:noFill/>
          </a:ln>
        </p:spPr>
      </p:pic>
      <p:pic>
        <p:nvPicPr>
          <p:cNvPr id="786" name="Google Shape;786;p43"/>
          <p:cNvPicPr preferRelativeResize="0"/>
          <p:nvPr/>
        </p:nvPicPr>
        <p:blipFill rotWithShape="1">
          <a:blip r:embed="rId146" cstate="print">
            <a:alphaModFix/>
            <a:extLst>
              <a:ext uri="{28A0092B-C50C-407E-A947-70E740481C1C}">
                <a14:useLocalDpi xmlns:a14="http://schemas.microsoft.com/office/drawing/2010/main"/>
              </a:ext>
            </a:extLst>
          </a:blip>
          <a:srcRect/>
          <a:stretch/>
        </p:blipFill>
        <p:spPr>
          <a:xfrm>
            <a:off x="1625961" y="933528"/>
            <a:ext cx="471300" cy="147264"/>
          </a:xfrm>
          <a:prstGeom prst="rect">
            <a:avLst/>
          </a:prstGeom>
          <a:noFill/>
          <a:ln>
            <a:noFill/>
          </a:ln>
        </p:spPr>
      </p:pic>
      <p:pic>
        <p:nvPicPr>
          <p:cNvPr id="787" name="Google Shape;787;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673987" y="967522"/>
            <a:ext cx="553200" cy="79277"/>
          </a:xfrm>
          <a:prstGeom prst="rect">
            <a:avLst/>
          </a:prstGeom>
          <a:noFill/>
          <a:ln>
            <a:noFill/>
          </a:ln>
        </p:spPr>
      </p:pic>
      <p:pic>
        <p:nvPicPr>
          <p:cNvPr id="788" name="Google Shape;788;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155674" y="958866"/>
            <a:ext cx="459900" cy="96589"/>
          </a:xfrm>
          <a:prstGeom prst="rect">
            <a:avLst/>
          </a:prstGeom>
          <a:noFill/>
          <a:ln>
            <a:noFill/>
          </a:ln>
        </p:spPr>
      </p:pic>
      <p:pic>
        <p:nvPicPr>
          <p:cNvPr id="789" name="Google Shape;789;p43"/>
          <p:cNvPicPr preferRelativeResize="0"/>
          <p:nvPr/>
        </p:nvPicPr>
        <p:blipFill rotWithShape="1">
          <a:blip r:embed="rId149" cstate="print">
            <a:alphaModFix/>
            <a:extLst>
              <a:ext uri="{28A0092B-C50C-407E-A947-70E740481C1C}">
                <a14:useLocalDpi xmlns:a14="http://schemas.microsoft.com/office/drawing/2010/main"/>
              </a:ext>
            </a:extLst>
          </a:blip>
          <a:srcRect/>
          <a:stretch/>
        </p:blipFill>
        <p:spPr>
          <a:xfrm>
            <a:off x="4320678" y="953920"/>
            <a:ext cx="536375" cy="106482"/>
          </a:xfrm>
          <a:prstGeom prst="rect">
            <a:avLst/>
          </a:prstGeom>
          <a:noFill/>
          <a:ln>
            <a:noFill/>
          </a:ln>
        </p:spPr>
      </p:pic>
      <p:pic>
        <p:nvPicPr>
          <p:cNvPr id="790" name="Google Shape;790;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14709" y="862885"/>
            <a:ext cx="471300" cy="288550"/>
          </a:xfrm>
          <a:prstGeom prst="rect">
            <a:avLst/>
          </a:prstGeom>
          <a:noFill/>
          <a:ln>
            <a:noFill/>
          </a:ln>
        </p:spPr>
      </p:pic>
      <p:pic>
        <p:nvPicPr>
          <p:cNvPr id="791" name="Google Shape;791;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527080" y="946769"/>
            <a:ext cx="635700" cy="120783"/>
          </a:xfrm>
          <a:prstGeom prst="rect">
            <a:avLst/>
          </a:prstGeom>
          <a:noFill/>
          <a:ln>
            <a:noFill/>
          </a:ln>
        </p:spPr>
      </p:pic>
      <p:pic>
        <p:nvPicPr>
          <p:cNvPr id="792" name="Google Shape;792;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781507" y="898185"/>
            <a:ext cx="326925" cy="217950"/>
          </a:xfrm>
          <a:prstGeom prst="rect">
            <a:avLst/>
          </a:prstGeom>
          <a:noFill/>
          <a:ln>
            <a:noFill/>
          </a:ln>
        </p:spPr>
      </p:pic>
      <p:pic>
        <p:nvPicPr>
          <p:cNvPr id="793" name="Google Shape;793;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124572" y="905600"/>
            <a:ext cx="423125" cy="203121"/>
          </a:xfrm>
          <a:prstGeom prst="rect">
            <a:avLst/>
          </a:prstGeom>
          <a:noFill/>
          <a:ln>
            <a:noFill/>
          </a:ln>
        </p:spPr>
      </p:pic>
      <p:pic>
        <p:nvPicPr>
          <p:cNvPr id="794" name="Google Shape;794;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915467" y="948145"/>
            <a:ext cx="553200" cy="118031"/>
          </a:xfrm>
          <a:prstGeom prst="rect">
            <a:avLst/>
          </a:prstGeom>
          <a:noFill/>
          <a:ln>
            <a:noFill/>
          </a:ln>
        </p:spPr>
      </p:pic>
      <p:pic>
        <p:nvPicPr>
          <p:cNvPr id="795" name="Google Shape;795;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710959" y="903475"/>
            <a:ext cx="355200" cy="207371"/>
          </a:xfrm>
          <a:prstGeom prst="rect">
            <a:avLst/>
          </a:prstGeom>
          <a:noFill/>
          <a:ln>
            <a:noFill/>
          </a:ln>
        </p:spPr>
      </p:pic>
      <p:pic>
        <p:nvPicPr>
          <p:cNvPr id="796" name="Google Shape;796;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6221194" y="931868"/>
            <a:ext cx="501900" cy="150585"/>
          </a:xfrm>
          <a:prstGeom prst="rect">
            <a:avLst/>
          </a:prstGeom>
          <a:noFill/>
          <a:ln>
            <a:noFill/>
          </a:ln>
        </p:spPr>
      </p:pic>
      <p:pic>
        <p:nvPicPr>
          <p:cNvPr id="797" name="Google Shape;797;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47247" y="2996116"/>
            <a:ext cx="594300" cy="109554"/>
          </a:xfrm>
          <a:prstGeom prst="rect">
            <a:avLst/>
          </a:prstGeom>
          <a:noFill/>
          <a:ln>
            <a:noFill/>
          </a:ln>
        </p:spPr>
      </p:pic>
      <p:pic>
        <p:nvPicPr>
          <p:cNvPr id="798" name="Google Shape;798;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799" name="Google Shape;799;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800" name="Google Shape;800;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801" name="Google Shape;801;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7166846" y="929448"/>
            <a:ext cx="485700" cy="155424"/>
          </a:xfrm>
          <a:prstGeom prst="rect">
            <a:avLst/>
          </a:prstGeom>
          <a:noFill/>
          <a:ln>
            <a:noFill/>
          </a:ln>
        </p:spPr>
      </p:pic>
      <p:pic>
        <p:nvPicPr>
          <p:cNvPr id="802" name="Google Shape;802;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3" name="Google Shape;803;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804" name="Google Shape;804;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805" name="Google Shape;805;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806" name="Google Shape;806;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07" name="Google Shape;807;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08" name="Google Shape;808;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880389" y="914876"/>
            <a:ext cx="381875" cy="184569"/>
          </a:xfrm>
          <a:prstGeom prst="rect">
            <a:avLst/>
          </a:prstGeom>
          <a:noFill/>
          <a:ln>
            <a:noFill/>
          </a:ln>
        </p:spPr>
      </p:pic>
      <p:pic>
        <p:nvPicPr>
          <p:cNvPr id="809" name="Google Shape;809;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810" name="Google Shape;810;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811" name="Google Shape;811;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812" name="Google Shape;812;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813" name="Google Shape;813;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2317348" y="4105323"/>
            <a:ext cx="414925" cy="334612"/>
          </a:xfrm>
          <a:prstGeom prst="rect">
            <a:avLst/>
          </a:prstGeom>
          <a:noFill/>
          <a:ln>
            <a:noFill/>
          </a:ln>
        </p:spPr>
      </p:pic>
      <p:pic>
        <p:nvPicPr>
          <p:cNvPr id="814" name="Google Shape;814;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4688142" y="4147569"/>
            <a:ext cx="381850" cy="250120"/>
          </a:xfrm>
          <a:prstGeom prst="rect">
            <a:avLst/>
          </a:prstGeom>
          <a:noFill/>
          <a:ln>
            <a:noFill/>
          </a:ln>
        </p:spPr>
      </p:pic>
      <p:pic>
        <p:nvPicPr>
          <p:cNvPr id="815" name="Google Shape;815;p43"/>
          <p:cNvPicPr preferRelativeResize="0"/>
          <p:nvPr/>
        </p:nvPicPr>
        <p:blipFill rotWithShape="1">
          <a:blip r:embed="rId175" cstate="print">
            <a:alphaModFix/>
            <a:extLst>
              <a:ext uri="{28A0092B-C50C-407E-A947-70E740481C1C}">
                <a14:useLocalDpi xmlns:a14="http://schemas.microsoft.com/office/drawing/2010/main"/>
              </a:ext>
            </a:extLst>
          </a:blip>
          <a:srcRect/>
          <a:stretch/>
        </p:blipFill>
        <p:spPr>
          <a:xfrm>
            <a:off x="-1962" y="2940526"/>
            <a:ext cx="446700" cy="220734"/>
          </a:xfrm>
          <a:prstGeom prst="rect">
            <a:avLst/>
          </a:prstGeom>
          <a:noFill/>
          <a:ln>
            <a:noFill/>
          </a:ln>
        </p:spPr>
      </p:pic>
      <p:pic>
        <p:nvPicPr>
          <p:cNvPr id="816" name="Google Shape;816;p43"/>
          <p:cNvPicPr preferRelativeResize="0"/>
          <p:nvPr/>
        </p:nvPicPr>
        <p:blipFill>
          <a:blip r:embed="rId176">
            <a:alphaModFix/>
          </a:blip>
          <a:stretch>
            <a:fillRect/>
          </a:stretch>
        </p:blipFill>
        <p:spPr>
          <a:xfrm>
            <a:off x="7193675" y="2056570"/>
            <a:ext cx="548700" cy="195965"/>
          </a:xfrm>
          <a:prstGeom prst="rect">
            <a:avLst/>
          </a:prstGeom>
          <a:noFill/>
          <a:ln>
            <a:noFill/>
          </a:ln>
        </p:spPr>
      </p:pic>
      <p:pic>
        <p:nvPicPr>
          <p:cNvPr id="817" name="Google Shape;817;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818" name="Google Shape;818;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819" name="Google Shape;819;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142108" y="3517588"/>
            <a:ext cx="585299" cy="121085"/>
          </a:xfrm>
          <a:prstGeom prst="rect">
            <a:avLst/>
          </a:prstGeom>
          <a:noFill/>
          <a:ln>
            <a:noFill/>
          </a:ln>
        </p:spPr>
      </p:pic>
      <p:pic>
        <p:nvPicPr>
          <p:cNvPr id="820" name="Google Shape;820;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2022564" y="2965696"/>
            <a:ext cx="540900" cy="170394"/>
          </a:xfrm>
          <a:prstGeom prst="rect">
            <a:avLst/>
          </a:prstGeom>
          <a:noFill/>
          <a:ln>
            <a:noFill/>
          </a:ln>
        </p:spPr>
      </p:pic>
      <p:pic>
        <p:nvPicPr>
          <p:cNvPr id="821" name="Google Shape;821;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822" name="Google Shape;822;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728760" y="2070201"/>
            <a:ext cx="411475" cy="168704"/>
          </a:xfrm>
          <a:prstGeom prst="rect">
            <a:avLst/>
          </a:prstGeom>
          <a:noFill/>
          <a:ln>
            <a:noFill/>
          </a:ln>
        </p:spPr>
      </p:pic>
      <p:pic>
        <p:nvPicPr>
          <p:cNvPr id="823" name="Google Shape;823;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4283863" y="1998897"/>
            <a:ext cx="381875" cy="311311"/>
          </a:xfrm>
          <a:prstGeom prst="rect">
            <a:avLst/>
          </a:prstGeom>
          <a:noFill/>
          <a:ln>
            <a:noFill/>
          </a:ln>
        </p:spPr>
      </p:pic>
      <p:pic>
        <p:nvPicPr>
          <p:cNvPr id="824" name="Google Shape;824;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825" name="Google Shape;825;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5667909" y="3502802"/>
            <a:ext cx="513600" cy="150656"/>
          </a:xfrm>
          <a:prstGeom prst="rect">
            <a:avLst/>
          </a:prstGeom>
          <a:noFill/>
          <a:ln>
            <a:noFill/>
          </a:ln>
        </p:spPr>
      </p:pic>
      <p:pic>
        <p:nvPicPr>
          <p:cNvPr id="826" name="Google Shape;826;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27" name="Google Shape;827;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5203258" y="2042912"/>
            <a:ext cx="364500" cy="223281"/>
          </a:xfrm>
          <a:prstGeom prst="rect">
            <a:avLst/>
          </a:prstGeom>
          <a:noFill/>
          <a:ln>
            <a:noFill/>
          </a:ln>
        </p:spPr>
      </p:pic>
      <p:pic>
        <p:nvPicPr>
          <p:cNvPr id="828" name="Google Shape;828;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1144422" y="963859"/>
            <a:ext cx="423125" cy="86602"/>
          </a:xfrm>
          <a:prstGeom prst="rect">
            <a:avLst/>
          </a:prstGeom>
          <a:noFill/>
          <a:ln>
            <a:noFill/>
          </a:ln>
        </p:spPr>
      </p:pic>
      <p:pic>
        <p:nvPicPr>
          <p:cNvPr id="829" name="Google Shape;829;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6212477" y="3420105"/>
            <a:ext cx="316050" cy="316050"/>
          </a:xfrm>
          <a:prstGeom prst="rect">
            <a:avLst/>
          </a:prstGeom>
          <a:noFill/>
          <a:ln>
            <a:noFill/>
          </a:ln>
        </p:spPr>
      </p:pic>
      <p:pic>
        <p:nvPicPr>
          <p:cNvPr id="830" name="Google Shape;830;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327088" y="2988506"/>
            <a:ext cx="594150" cy="124774"/>
          </a:xfrm>
          <a:prstGeom prst="rect">
            <a:avLst/>
          </a:prstGeom>
          <a:noFill/>
          <a:ln>
            <a:noFill/>
          </a:ln>
        </p:spPr>
      </p:pic>
      <p:pic>
        <p:nvPicPr>
          <p:cNvPr id="831" name="Google Shape;831;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3249243" y="3467778"/>
            <a:ext cx="414925" cy="220704"/>
          </a:xfrm>
          <a:prstGeom prst="rect">
            <a:avLst/>
          </a:prstGeom>
          <a:noFill/>
          <a:ln>
            <a:noFill/>
          </a:ln>
        </p:spPr>
      </p:pic>
      <p:pic>
        <p:nvPicPr>
          <p:cNvPr id="832" name="Google Shape;832;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1083675" y="2963118"/>
            <a:ext cx="1007130" cy="175550"/>
          </a:xfrm>
          <a:prstGeom prst="rect">
            <a:avLst/>
          </a:prstGeom>
          <a:noFill/>
          <a:ln>
            <a:noFill/>
          </a:ln>
        </p:spPr>
      </p:pic>
    </p:spTree>
    <p:extLst>
      <p:ext uri="{BB962C8B-B14F-4D97-AF65-F5344CB8AC3E}">
        <p14:creationId xmlns:p14="http://schemas.microsoft.com/office/powerpoint/2010/main" val="1890061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50 Kubernetes </a:t>
            </a:r>
            <a:r>
              <a:rPr lang="zh-CN" altLang="en-US" dirty="0"/>
              <a:t>培训服务商</a:t>
            </a:r>
            <a:r>
              <a:rPr lang="en-US" dirty="0"/>
              <a:t>(KTPs)</a:t>
            </a:r>
            <a:endParaRPr dirty="0"/>
          </a:p>
        </p:txBody>
      </p:sp>
      <p:pic>
        <p:nvPicPr>
          <p:cNvPr id="841" name="Google Shape;841;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446302" y="2909870"/>
            <a:ext cx="614900" cy="559040"/>
          </a:xfrm>
          <a:prstGeom prst="rect">
            <a:avLst/>
          </a:prstGeom>
          <a:noFill/>
          <a:ln>
            <a:noFill/>
          </a:ln>
        </p:spPr>
      </p:pic>
      <p:pic>
        <p:nvPicPr>
          <p:cNvPr id="842" name="Google Shape;842;p45"/>
          <p:cNvPicPr preferRelativeResize="0"/>
          <p:nvPr/>
        </p:nvPicPr>
        <p:blipFill rotWithShape="1">
          <a:blip r:embed="rId4" cstate="print">
            <a:alphaModFix/>
            <a:extLst>
              <a:ext uri="{28A0092B-C50C-407E-A947-70E740481C1C}">
                <a14:useLocalDpi xmlns:a14="http://schemas.microsoft.com/office/drawing/2010/main"/>
              </a:ext>
            </a:extLst>
          </a:blip>
          <a:srcRect l="13190" t="6112" r="6867"/>
          <a:stretch/>
        </p:blipFill>
        <p:spPr>
          <a:xfrm>
            <a:off x="4484044" y="2185118"/>
            <a:ext cx="529711" cy="565550"/>
          </a:xfrm>
          <a:prstGeom prst="rect">
            <a:avLst/>
          </a:prstGeom>
          <a:noFill/>
          <a:ln>
            <a:noFill/>
          </a:ln>
        </p:spPr>
      </p:pic>
      <p:pic>
        <p:nvPicPr>
          <p:cNvPr id="843" name="Google Shape;843;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91525" y="3678734"/>
            <a:ext cx="744625" cy="456091"/>
          </a:xfrm>
          <a:prstGeom prst="rect">
            <a:avLst/>
          </a:prstGeom>
          <a:noFill/>
          <a:ln>
            <a:noFill/>
          </a:ln>
        </p:spPr>
      </p:pic>
      <p:pic>
        <p:nvPicPr>
          <p:cNvPr id="844" name="Google Shape;844;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6002" y="4349631"/>
            <a:ext cx="923875" cy="319440"/>
          </a:xfrm>
          <a:prstGeom prst="rect">
            <a:avLst/>
          </a:prstGeom>
          <a:noFill/>
          <a:ln>
            <a:noFill/>
          </a:ln>
        </p:spPr>
      </p:pic>
      <p:pic>
        <p:nvPicPr>
          <p:cNvPr id="845" name="Google Shape;845;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277694" y="2304836"/>
            <a:ext cx="1074750" cy="326113"/>
          </a:xfrm>
          <a:prstGeom prst="rect">
            <a:avLst/>
          </a:prstGeom>
          <a:noFill/>
          <a:ln>
            <a:noFill/>
          </a:ln>
        </p:spPr>
      </p:pic>
      <p:pic>
        <p:nvPicPr>
          <p:cNvPr id="846" name="Google Shape;846;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47" name="Google Shape;847;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57451" y="1577033"/>
            <a:ext cx="665700" cy="442050"/>
          </a:xfrm>
          <a:prstGeom prst="rect">
            <a:avLst/>
          </a:prstGeom>
          <a:noFill/>
          <a:ln>
            <a:noFill/>
          </a:ln>
        </p:spPr>
      </p:pic>
      <p:pic>
        <p:nvPicPr>
          <p:cNvPr id="848" name="Google Shape;848;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97977" y="2219027"/>
            <a:ext cx="909150" cy="497732"/>
          </a:xfrm>
          <a:prstGeom prst="rect">
            <a:avLst/>
          </a:prstGeom>
          <a:noFill/>
          <a:ln>
            <a:noFill/>
          </a:ln>
        </p:spPr>
      </p:pic>
      <p:pic>
        <p:nvPicPr>
          <p:cNvPr id="849" name="Google Shape;849;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249130" y="1490620"/>
            <a:ext cx="614875" cy="614875"/>
          </a:xfrm>
          <a:prstGeom prst="rect">
            <a:avLst/>
          </a:prstGeom>
          <a:noFill/>
          <a:ln>
            <a:noFill/>
          </a:ln>
        </p:spPr>
      </p:pic>
      <p:pic>
        <p:nvPicPr>
          <p:cNvPr id="850" name="Google Shape;850;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47858" y="1530683"/>
            <a:ext cx="665699" cy="534749"/>
          </a:xfrm>
          <a:prstGeom prst="rect">
            <a:avLst/>
          </a:prstGeom>
          <a:noFill/>
          <a:ln>
            <a:noFill/>
          </a:ln>
        </p:spPr>
      </p:pic>
      <p:pic>
        <p:nvPicPr>
          <p:cNvPr id="851" name="Google Shape;851;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133396" y="2292368"/>
            <a:ext cx="923873" cy="351050"/>
          </a:xfrm>
          <a:prstGeom prst="rect">
            <a:avLst/>
          </a:prstGeom>
          <a:noFill/>
          <a:ln>
            <a:noFill/>
          </a:ln>
        </p:spPr>
      </p:pic>
      <p:pic>
        <p:nvPicPr>
          <p:cNvPr id="852" name="Google Shape;852;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61518" y="4355307"/>
            <a:ext cx="1074750" cy="308087"/>
          </a:xfrm>
          <a:prstGeom prst="rect">
            <a:avLst/>
          </a:prstGeom>
          <a:noFill/>
          <a:ln>
            <a:noFill/>
          </a:ln>
        </p:spPr>
      </p:pic>
      <p:pic>
        <p:nvPicPr>
          <p:cNvPr id="853" name="Google Shape;853;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055205" y="2260836"/>
            <a:ext cx="807625" cy="414113"/>
          </a:xfrm>
          <a:prstGeom prst="rect">
            <a:avLst/>
          </a:prstGeom>
          <a:noFill/>
          <a:ln>
            <a:noFill/>
          </a:ln>
        </p:spPr>
      </p:pic>
      <p:pic>
        <p:nvPicPr>
          <p:cNvPr id="854" name="Google Shape;854;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45132" y="3818977"/>
            <a:ext cx="1033025" cy="175605"/>
          </a:xfrm>
          <a:prstGeom prst="rect">
            <a:avLst/>
          </a:prstGeom>
          <a:noFill/>
          <a:ln>
            <a:noFill/>
          </a:ln>
        </p:spPr>
      </p:pic>
      <p:pic>
        <p:nvPicPr>
          <p:cNvPr id="855" name="Google Shape;855;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963192" y="1570016"/>
            <a:ext cx="744625" cy="456083"/>
          </a:xfrm>
          <a:prstGeom prst="rect">
            <a:avLst/>
          </a:prstGeom>
          <a:noFill/>
          <a:ln>
            <a:noFill/>
          </a:ln>
        </p:spPr>
      </p:pic>
      <p:pic>
        <p:nvPicPr>
          <p:cNvPr id="856" name="Google Shape;856;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421602" y="3801672"/>
            <a:ext cx="1001125" cy="210217"/>
          </a:xfrm>
          <a:prstGeom prst="rect">
            <a:avLst/>
          </a:prstGeom>
          <a:noFill/>
          <a:ln>
            <a:noFill/>
          </a:ln>
        </p:spPr>
      </p:pic>
      <p:pic>
        <p:nvPicPr>
          <p:cNvPr id="857" name="Google Shape;857;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58" name="Google Shape;858;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608178" y="3745484"/>
            <a:ext cx="1033025" cy="322592"/>
          </a:xfrm>
          <a:prstGeom prst="rect">
            <a:avLst/>
          </a:prstGeom>
          <a:noFill/>
          <a:ln>
            <a:noFill/>
          </a:ln>
        </p:spPr>
      </p:pic>
      <p:pic>
        <p:nvPicPr>
          <p:cNvPr id="859" name="Google Shape;859;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478909" y="2881961"/>
            <a:ext cx="705025" cy="614858"/>
          </a:xfrm>
          <a:prstGeom prst="rect">
            <a:avLst/>
          </a:prstGeom>
          <a:noFill/>
          <a:ln>
            <a:noFill/>
          </a:ln>
        </p:spPr>
      </p:pic>
      <p:pic>
        <p:nvPicPr>
          <p:cNvPr id="860" name="Google Shape;860;p4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649231" y="2939229"/>
            <a:ext cx="614900" cy="500322"/>
          </a:xfrm>
          <a:prstGeom prst="rect">
            <a:avLst/>
          </a:prstGeom>
          <a:noFill/>
          <a:ln>
            <a:noFill/>
          </a:ln>
        </p:spPr>
      </p:pic>
      <p:pic>
        <p:nvPicPr>
          <p:cNvPr id="861" name="Google Shape;861;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547766" y="2972880"/>
            <a:ext cx="614900" cy="433021"/>
          </a:xfrm>
          <a:prstGeom prst="rect">
            <a:avLst/>
          </a:prstGeom>
          <a:noFill/>
          <a:ln>
            <a:noFill/>
          </a:ln>
        </p:spPr>
      </p:pic>
      <p:pic>
        <p:nvPicPr>
          <p:cNvPr id="862" name="Google Shape;862;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094763" y="1677915"/>
            <a:ext cx="1001125" cy="240284"/>
          </a:xfrm>
          <a:prstGeom prst="rect">
            <a:avLst/>
          </a:prstGeom>
          <a:noFill/>
          <a:ln>
            <a:noFill/>
          </a:ln>
        </p:spPr>
      </p:pic>
      <p:pic>
        <p:nvPicPr>
          <p:cNvPr id="863" name="Google Shape;863;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64" name="Google Shape;864;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284321" y="2214484"/>
            <a:ext cx="614875" cy="506818"/>
          </a:xfrm>
          <a:prstGeom prst="rect">
            <a:avLst/>
          </a:prstGeom>
          <a:noFill/>
          <a:ln>
            <a:noFill/>
          </a:ln>
        </p:spPr>
      </p:pic>
      <p:pic>
        <p:nvPicPr>
          <p:cNvPr id="865" name="Google Shape;865;p4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66" name="Google Shape;866;p45"/>
          <p:cNvPicPr preferRelativeResize="0"/>
          <p:nvPr/>
        </p:nvPicPr>
        <p:blipFill rotWithShape="1">
          <a:blip r:embed="rId28" cstate="print">
            <a:alphaModFix/>
            <a:extLst>
              <a:ext uri="{28A0092B-C50C-407E-A947-70E740481C1C}">
                <a14:useLocalDpi xmlns:a14="http://schemas.microsoft.com/office/drawing/2010/main"/>
              </a:ext>
            </a:extLst>
          </a:blip>
          <a:srcRect b="28972"/>
          <a:stretch/>
        </p:blipFill>
        <p:spPr>
          <a:xfrm>
            <a:off x="17046" y="3834484"/>
            <a:ext cx="1001125" cy="144591"/>
          </a:xfrm>
          <a:prstGeom prst="rect">
            <a:avLst/>
          </a:prstGeom>
          <a:noFill/>
          <a:ln>
            <a:noFill/>
          </a:ln>
        </p:spPr>
      </p:pic>
      <p:pic>
        <p:nvPicPr>
          <p:cNvPr id="867" name="Google Shape;867;p4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598602" y="2160455"/>
            <a:ext cx="614875" cy="614875"/>
          </a:xfrm>
          <a:prstGeom prst="rect">
            <a:avLst/>
          </a:prstGeom>
          <a:noFill/>
          <a:ln>
            <a:noFill/>
          </a:ln>
        </p:spPr>
      </p:pic>
      <p:pic>
        <p:nvPicPr>
          <p:cNvPr id="868" name="Google Shape;868;p45"/>
          <p:cNvPicPr preferRelativeResize="0"/>
          <p:nvPr/>
        </p:nvPicPr>
        <p:blipFill>
          <a:blip r:embed="rId30">
            <a:alphaModFix/>
          </a:blip>
          <a:stretch>
            <a:fillRect/>
          </a:stretch>
        </p:blipFill>
        <p:spPr>
          <a:xfrm>
            <a:off x="6169763" y="2152017"/>
            <a:ext cx="614875" cy="631751"/>
          </a:xfrm>
          <a:prstGeom prst="rect">
            <a:avLst/>
          </a:prstGeom>
          <a:noFill/>
          <a:ln>
            <a:noFill/>
          </a:ln>
        </p:spPr>
      </p:pic>
      <p:pic>
        <p:nvPicPr>
          <p:cNvPr id="869" name="Google Shape;869;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930783" y="4354799"/>
            <a:ext cx="909150" cy="309104"/>
          </a:xfrm>
          <a:prstGeom prst="rect">
            <a:avLst/>
          </a:prstGeom>
          <a:noFill/>
          <a:ln>
            <a:noFill/>
          </a:ln>
        </p:spPr>
      </p:pic>
      <p:pic>
        <p:nvPicPr>
          <p:cNvPr id="870" name="Google Shape;870;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04045" y="1594808"/>
            <a:ext cx="807625" cy="406499"/>
          </a:xfrm>
          <a:prstGeom prst="rect">
            <a:avLst/>
          </a:prstGeom>
          <a:noFill/>
          <a:ln>
            <a:noFill/>
          </a:ln>
        </p:spPr>
      </p:pic>
      <p:pic>
        <p:nvPicPr>
          <p:cNvPr id="871" name="Google Shape;871;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23010" y="2185125"/>
            <a:ext cx="705025" cy="565535"/>
          </a:xfrm>
          <a:prstGeom prst="rect">
            <a:avLst/>
          </a:prstGeom>
          <a:noFill/>
          <a:ln>
            <a:noFill/>
          </a:ln>
        </p:spPr>
      </p:pic>
      <p:pic>
        <p:nvPicPr>
          <p:cNvPr id="872" name="Google Shape;872;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53597" y="1687933"/>
            <a:ext cx="1001125" cy="220248"/>
          </a:xfrm>
          <a:prstGeom prst="rect">
            <a:avLst/>
          </a:prstGeom>
          <a:noFill/>
          <a:ln>
            <a:noFill/>
          </a:ln>
        </p:spPr>
      </p:pic>
      <p:pic>
        <p:nvPicPr>
          <p:cNvPr id="873" name="Google Shape;873;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826655" y="3798289"/>
            <a:ext cx="1033025" cy="216983"/>
          </a:xfrm>
          <a:prstGeom prst="rect">
            <a:avLst/>
          </a:prstGeom>
          <a:noFill/>
          <a:ln>
            <a:noFill/>
          </a:ln>
        </p:spPr>
      </p:pic>
      <p:pic>
        <p:nvPicPr>
          <p:cNvPr id="874" name="Google Shape;874;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994612" y="3033186"/>
            <a:ext cx="884000" cy="312409"/>
          </a:xfrm>
          <a:prstGeom prst="rect">
            <a:avLst/>
          </a:prstGeom>
          <a:noFill/>
          <a:ln>
            <a:noFill/>
          </a:ln>
        </p:spPr>
      </p:pic>
      <p:pic>
        <p:nvPicPr>
          <p:cNvPr id="875" name="Google Shape;875;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76" name="Google Shape;876;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08073" y="4352505"/>
            <a:ext cx="1001125" cy="313692"/>
          </a:xfrm>
          <a:prstGeom prst="rect">
            <a:avLst/>
          </a:prstGeom>
          <a:noFill/>
          <a:ln>
            <a:noFill/>
          </a:ln>
        </p:spPr>
      </p:pic>
      <p:pic>
        <p:nvPicPr>
          <p:cNvPr id="877" name="Google Shape;877;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878" name="Google Shape;878;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879" name="Google Shape;879;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880" name="Google Shape;880;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45276" y="2908902"/>
            <a:ext cx="665700" cy="560977"/>
          </a:xfrm>
          <a:prstGeom prst="rect">
            <a:avLst/>
          </a:prstGeom>
          <a:noFill/>
          <a:ln>
            <a:noFill/>
          </a:ln>
        </p:spPr>
      </p:pic>
      <p:pic>
        <p:nvPicPr>
          <p:cNvPr id="881" name="Google Shape;881;p45"/>
          <p:cNvPicPr preferRelativeResize="0"/>
          <p:nvPr/>
        </p:nvPicPr>
        <p:blipFill>
          <a:blip r:embed="rId43">
            <a:alphaModFix/>
          </a:blip>
          <a:stretch>
            <a:fillRect/>
          </a:stretch>
        </p:blipFill>
        <p:spPr>
          <a:xfrm>
            <a:off x="5467570" y="2868681"/>
            <a:ext cx="898025" cy="641419"/>
          </a:xfrm>
          <a:prstGeom prst="rect">
            <a:avLst/>
          </a:prstGeom>
          <a:noFill/>
          <a:ln>
            <a:noFill/>
          </a:ln>
        </p:spPr>
      </p:pic>
      <p:pic>
        <p:nvPicPr>
          <p:cNvPr id="882" name="Google Shape;882;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151711" y="1520681"/>
            <a:ext cx="665700" cy="554754"/>
          </a:xfrm>
          <a:prstGeom prst="rect">
            <a:avLst/>
          </a:prstGeom>
          <a:noFill/>
          <a:ln>
            <a:noFill/>
          </a:ln>
        </p:spPr>
      </p:pic>
      <p:pic>
        <p:nvPicPr>
          <p:cNvPr id="883" name="Google Shape;883;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884" name="Google Shape;884;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81463" y="4229589"/>
            <a:ext cx="705025" cy="559523"/>
          </a:xfrm>
          <a:prstGeom prst="rect">
            <a:avLst/>
          </a:prstGeom>
          <a:noFill/>
          <a:ln>
            <a:noFill/>
          </a:ln>
        </p:spPr>
      </p:pic>
      <p:pic>
        <p:nvPicPr>
          <p:cNvPr id="885" name="Google Shape;885;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886" name="Google Shape;886;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757854" y="4389213"/>
            <a:ext cx="1221811" cy="240275"/>
          </a:xfrm>
          <a:prstGeom prst="rect">
            <a:avLst/>
          </a:prstGeom>
          <a:noFill/>
          <a:ln>
            <a:noFill/>
          </a:ln>
        </p:spPr>
      </p:pic>
      <p:pic>
        <p:nvPicPr>
          <p:cNvPr id="887" name="Google Shape;887;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203622" y="3818972"/>
            <a:ext cx="1033025" cy="175617"/>
          </a:xfrm>
          <a:prstGeom prst="rect">
            <a:avLst/>
          </a:prstGeom>
          <a:noFill/>
          <a:ln>
            <a:noFill/>
          </a:ln>
        </p:spPr>
      </p:pic>
      <p:pic>
        <p:nvPicPr>
          <p:cNvPr id="888" name="Google Shape;888;p45"/>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422099" y="3670959"/>
            <a:ext cx="883975" cy="471643"/>
          </a:xfrm>
          <a:prstGeom prst="rect">
            <a:avLst/>
          </a:prstGeom>
          <a:noFill/>
          <a:ln>
            <a:noFill/>
          </a:ln>
        </p:spPr>
      </p:pic>
      <p:pic>
        <p:nvPicPr>
          <p:cNvPr id="889" name="Google Shape;889;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95941" y="2937236"/>
            <a:ext cx="665700" cy="504309"/>
          </a:xfrm>
          <a:prstGeom prst="rect">
            <a:avLst/>
          </a:prstGeom>
          <a:noFill/>
          <a:ln>
            <a:noFill/>
          </a:ln>
        </p:spPr>
      </p:pic>
      <p:pic>
        <p:nvPicPr>
          <p:cNvPr id="890" name="Google Shape;890;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162248" y="3065441"/>
            <a:ext cx="1033025" cy="2478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105</a:t>
            </a:r>
            <a:r>
              <a:rPr lang="zh-CN" altLang="en-US" dirty="0"/>
              <a:t>家通过</a:t>
            </a:r>
            <a:r>
              <a:rPr lang="en-US" altLang="zh-CN" dirty="0"/>
              <a:t>Kubernetes </a:t>
            </a:r>
            <a:r>
              <a:rPr lang="zh-CN" altLang="en-US" dirty="0"/>
              <a:t>一致性认证的企业</a:t>
            </a:r>
            <a:endParaRPr dirty="0"/>
          </a:p>
        </p:txBody>
      </p:sp>
      <p:pic>
        <p:nvPicPr>
          <p:cNvPr id="904" name="Google Shape;904;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42838" y="1575831"/>
            <a:ext cx="336800" cy="214861"/>
          </a:xfrm>
          <a:prstGeom prst="rect">
            <a:avLst/>
          </a:prstGeom>
          <a:noFill/>
          <a:ln>
            <a:noFill/>
          </a:ln>
        </p:spPr>
      </p:pic>
      <p:pic>
        <p:nvPicPr>
          <p:cNvPr id="905" name="Google Shape;905;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06" name="Google Shape;906;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07" name="Google Shape;907;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908" name="Google Shape;908;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909" name="Google Shape;909;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910" name="Google Shape;910;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11" name="Google Shape;911;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12" name="Google Shape;912;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913" name="Google Shape;913;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914" name="Google Shape;914;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15" name="Google Shape;915;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16" name="Google Shape;916;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48600" y="1579013"/>
            <a:ext cx="548700" cy="208497"/>
          </a:xfrm>
          <a:prstGeom prst="rect">
            <a:avLst/>
          </a:prstGeom>
          <a:noFill/>
          <a:ln>
            <a:noFill/>
          </a:ln>
        </p:spPr>
      </p:pic>
      <p:pic>
        <p:nvPicPr>
          <p:cNvPr id="917" name="Google Shape;917;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918" name="Google Shape;918;p4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8063" y="1607359"/>
            <a:ext cx="548626" cy="151806"/>
          </a:xfrm>
          <a:prstGeom prst="rect">
            <a:avLst/>
          </a:prstGeom>
          <a:noFill/>
          <a:ln>
            <a:noFill/>
          </a:ln>
        </p:spPr>
      </p:pic>
      <p:pic>
        <p:nvPicPr>
          <p:cNvPr id="919" name="Google Shape;919;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920" name="Google Shape;920;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08975" y="1531278"/>
            <a:ext cx="316026" cy="303968"/>
          </a:xfrm>
          <a:prstGeom prst="rect">
            <a:avLst/>
          </a:prstGeom>
          <a:noFill/>
          <a:ln>
            <a:noFill/>
          </a:ln>
        </p:spPr>
      </p:pic>
      <p:pic>
        <p:nvPicPr>
          <p:cNvPr id="921" name="Google Shape;921;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922" name="Google Shape;922;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23" name="Google Shape;923;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924" name="Google Shape;924;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452709" y="2630051"/>
            <a:ext cx="432351" cy="348613"/>
          </a:xfrm>
          <a:prstGeom prst="rect">
            <a:avLst/>
          </a:prstGeom>
          <a:noFill/>
          <a:ln>
            <a:noFill/>
          </a:ln>
        </p:spPr>
      </p:pic>
      <p:pic>
        <p:nvPicPr>
          <p:cNvPr id="925" name="Google Shape;925;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926" name="Google Shape;926;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27" name="Google Shape;927;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28" name="Google Shape;928;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929" name="Google Shape;929;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930" name="Google Shape;930;p4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931" name="Google Shape;931;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910539" y="2689621"/>
            <a:ext cx="513750" cy="229473"/>
          </a:xfrm>
          <a:prstGeom prst="rect">
            <a:avLst/>
          </a:prstGeom>
          <a:noFill/>
          <a:ln>
            <a:noFill/>
          </a:ln>
        </p:spPr>
      </p:pic>
      <p:pic>
        <p:nvPicPr>
          <p:cNvPr id="932" name="Google Shape;932;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33" name="Google Shape;933;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175225" y="1537739"/>
            <a:ext cx="390000" cy="291045"/>
          </a:xfrm>
          <a:prstGeom prst="rect">
            <a:avLst/>
          </a:prstGeom>
          <a:noFill/>
          <a:ln>
            <a:noFill/>
          </a:ln>
        </p:spPr>
      </p:pic>
      <p:pic>
        <p:nvPicPr>
          <p:cNvPr id="934" name="Google Shape;934;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35" name="Google Shape;935;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24629" y="2598256"/>
            <a:ext cx="316025" cy="412203"/>
          </a:xfrm>
          <a:prstGeom prst="rect">
            <a:avLst/>
          </a:prstGeom>
          <a:noFill/>
          <a:ln>
            <a:noFill/>
          </a:ln>
        </p:spPr>
      </p:pic>
      <p:pic>
        <p:nvPicPr>
          <p:cNvPr id="936" name="Google Shape;936;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68393" y="2645795"/>
            <a:ext cx="513725" cy="317124"/>
          </a:xfrm>
          <a:prstGeom prst="rect">
            <a:avLst/>
          </a:prstGeom>
          <a:noFill/>
          <a:ln>
            <a:noFill/>
          </a:ln>
        </p:spPr>
      </p:pic>
      <p:pic>
        <p:nvPicPr>
          <p:cNvPr id="937" name="Google Shape;937;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38" name="Google Shape;938;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939" name="Google Shape;939;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940" name="Google Shape;940;p4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29863" y="1547053"/>
            <a:ext cx="474000" cy="272418"/>
          </a:xfrm>
          <a:prstGeom prst="rect">
            <a:avLst/>
          </a:prstGeom>
          <a:noFill/>
          <a:ln>
            <a:noFill/>
          </a:ln>
        </p:spPr>
      </p:pic>
      <p:pic>
        <p:nvPicPr>
          <p:cNvPr id="941" name="Google Shape;941;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942" name="Google Shape;942;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37259" y="2723405"/>
            <a:ext cx="758950" cy="161904"/>
          </a:xfrm>
          <a:prstGeom prst="rect">
            <a:avLst/>
          </a:prstGeom>
          <a:noFill/>
          <a:ln>
            <a:noFill/>
          </a:ln>
        </p:spPr>
      </p:pic>
      <p:pic>
        <p:nvPicPr>
          <p:cNvPr id="943" name="Google Shape;943;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44" name="Google Shape;944;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945" name="Google Shape;945;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715988" y="1527921"/>
            <a:ext cx="381850" cy="310682"/>
          </a:xfrm>
          <a:prstGeom prst="rect">
            <a:avLst/>
          </a:prstGeom>
          <a:noFill/>
          <a:ln>
            <a:noFill/>
          </a:ln>
        </p:spPr>
      </p:pic>
      <p:pic>
        <p:nvPicPr>
          <p:cNvPr id="946" name="Google Shape;946;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947" name="Google Shape;947;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57926" y="2745287"/>
            <a:ext cx="590675" cy="118139"/>
          </a:xfrm>
          <a:prstGeom prst="rect">
            <a:avLst/>
          </a:prstGeom>
          <a:noFill/>
          <a:ln>
            <a:noFill/>
          </a:ln>
        </p:spPr>
      </p:pic>
      <p:pic>
        <p:nvPicPr>
          <p:cNvPr id="948" name="Google Shape;948;p4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49" name="Google Shape;949;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50" name="Google Shape;950;p4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41972" y="2725999"/>
            <a:ext cx="698000" cy="156715"/>
          </a:xfrm>
          <a:prstGeom prst="rect">
            <a:avLst/>
          </a:prstGeom>
          <a:noFill/>
          <a:ln>
            <a:noFill/>
          </a:ln>
        </p:spPr>
      </p:pic>
      <p:pic>
        <p:nvPicPr>
          <p:cNvPr id="951" name="Google Shape;951;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952" name="Google Shape;952;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13481" y="2616251"/>
            <a:ext cx="316025" cy="376212"/>
          </a:xfrm>
          <a:prstGeom prst="rect">
            <a:avLst/>
          </a:prstGeom>
          <a:noFill/>
          <a:ln>
            <a:noFill/>
          </a:ln>
        </p:spPr>
      </p:pic>
      <p:pic>
        <p:nvPicPr>
          <p:cNvPr id="953" name="Google Shape;953;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954" name="Google Shape;954;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955" name="Google Shape;955;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69075" y="2633697"/>
            <a:ext cx="336800" cy="341321"/>
          </a:xfrm>
          <a:prstGeom prst="rect">
            <a:avLst/>
          </a:prstGeom>
          <a:noFill/>
          <a:ln>
            <a:noFill/>
          </a:ln>
        </p:spPr>
      </p:pic>
      <p:pic>
        <p:nvPicPr>
          <p:cNvPr id="956" name="Google Shape;956;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57" name="Google Shape;957;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58" name="Google Shape;958;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21413" y="1514862"/>
            <a:ext cx="336800" cy="336800"/>
          </a:xfrm>
          <a:prstGeom prst="rect">
            <a:avLst/>
          </a:prstGeom>
          <a:noFill/>
          <a:ln>
            <a:noFill/>
          </a:ln>
        </p:spPr>
      </p:pic>
      <p:pic>
        <p:nvPicPr>
          <p:cNvPr id="959" name="Google Shape;959;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54625" y="1533244"/>
            <a:ext cx="316025" cy="300036"/>
          </a:xfrm>
          <a:prstGeom prst="rect">
            <a:avLst/>
          </a:prstGeom>
          <a:noFill/>
          <a:ln>
            <a:noFill/>
          </a:ln>
        </p:spPr>
      </p:pic>
      <p:pic>
        <p:nvPicPr>
          <p:cNvPr id="960" name="Google Shape;960;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78325" y="1589931"/>
            <a:ext cx="513750" cy="186663"/>
          </a:xfrm>
          <a:prstGeom prst="rect">
            <a:avLst/>
          </a:prstGeom>
          <a:noFill/>
          <a:ln>
            <a:noFill/>
          </a:ln>
        </p:spPr>
      </p:pic>
      <p:pic>
        <p:nvPicPr>
          <p:cNvPr id="961" name="Google Shape;961;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62" name="Google Shape;962;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63" name="Google Shape;963;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964" name="Google Shape;964;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965" name="Google Shape;965;p4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966" name="Google Shape;966;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967" name="Google Shape;967;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77022" y="2734430"/>
            <a:ext cx="635700" cy="139854"/>
          </a:xfrm>
          <a:prstGeom prst="rect">
            <a:avLst/>
          </a:prstGeom>
          <a:noFill/>
          <a:ln>
            <a:noFill/>
          </a:ln>
        </p:spPr>
      </p:pic>
      <p:pic>
        <p:nvPicPr>
          <p:cNvPr id="968" name="Google Shape;968;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969" name="Google Shape;969;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70" name="Google Shape;970;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971" name="Google Shape;971;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18188" y="2736434"/>
            <a:ext cx="590650" cy="135846"/>
          </a:xfrm>
          <a:prstGeom prst="rect">
            <a:avLst/>
          </a:prstGeom>
          <a:noFill/>
          <a:ln>
            <a:noFill/>
          </a:ln>
        </p:spPr>
      </p:pic>
      <p:pic>
        <p:nvPicPr>
          <p:cNvPr id="972" name="Google Shape;972;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30400" y="1556154"/>
            <a:ext cx="548700" cy="254217"/>
          </a:xfrm>
          <a:prstGeom prst="rect">
            <a:avLst/>
          </a:prstGeom>
          <a:noFill/>
          <a:ln>
            <a:noFill/>
          </a:ln>
        </p:spPr>
      </p:pic>
      <p:pic>
        <p:nvPicPr>
          <p:cNvPr id="973" name="Google Shape;973;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974" name="Google Shape;974;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975" name="Google Shape;975;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75763" y="1635715"/>
            <a:ext cx="548700" cy="95095"/>
          </a:xfrm>
          <a:prstGeom prst="rect">
            <a:avLst/>
          </a:prstGeom>
          <a:noFill/>
          <a:ln>
            <a:noFill/>
          </a:ln>
        </p:spPr>
      </p:pic>
      <p:pic>
        <p:nvPicPr>
          <p:cNvPr id="976" name="Google Shape;976;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977" name="Google Shape;977;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978" name="Google Shape;978;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979" name="Google Shape;979;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15552" y="2708964"/>
            <a:ext cx="698000" cy="190787"/>
          </a:xfrm>
          <a:prstGeom prst="rect">
            <a:avLst/>
          </a:prstGeom>
          <a:noFill/>
          <a:ln>
            <a:noFill/>
          </a:ln>
        </p:spPr>
      </p:pic>
      <p:pic>
        <p:nvPicPr>
          <p:cNvPr id="980" name="Google Shape;980;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981" name="Google Shape;981;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982" name="Google Shape;982;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983" name="Google Shape;983;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913" y="1562173"/>
            <a:ext cx="590650" cy="242179"/>
          </a:xfrm>
          <a:prstGeom prst="rect">
            <a:avLst/>
          </a:prstGeom>
          <a:noFill/>
          <a:ln>
            <a:noFill/>
          </a:ln>
        </p:spPr>
      </p:pic>
      <p:pic>
        <p:nvPicPr>
          <p:cNvPr id="984" name="Google Shape;984;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985" name="Google Shape;985;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986" name="Google Shape;986;p4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987" name="Google Shape;987;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988" name="Google Shape;988;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989" name="Google Shape;989;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234295" y="2595501"/>
            <a:ext cx="414925" cy="417711"/>
          </a:xfrm>
          <a:prstGeom prst="rect">
            <a:avLst/>
          </a:prstGeom>
          <a:noFill/>
          <a:ln>
            <a:noFill/>
          </a:ln>
        </p:spPr>
      </p:pic>
      <p:pic>
        <p:nvPicPr>
          <p:cNvPr id="990" name="Google Shape;990;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41143" y="2754065"/>
            <a:ext cx="548625" cy="100585"/>
          </a:xfrm>
          <a:prstGeom prst="rect">
            <a:avLst/>
          </a:prstGeom>
          <a:noFill/>
          <a:ln>
            <a:noFill/>
          </a:ln>
        </p:spPr>
      </p:pic>
      <p:pic>
        <p:nvPicPr>
          <p:cNvPr id="991" name="Google Shape;991;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992" name="Google Shape;992;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77641" y="2685857"/>
            <a:ext cx="474000" cy="237000"/>
          </a:xfrm>
          <a:prstGeom prst="rect">
            <a:avLst/>
          </a:prstGeom>
          <a:noFill/>
          <a:ln>
            <a:noFill/>
          </a:ln>
        </p:spPr>
      </p:pic>
      <p:pic>
        <p:nvPicPr>
          <p:cNvPr id="993" name="Google Shape;993;p47"/>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994" name="Google Shape;994;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995" name="Google Shape;995;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996" name="Google Shape;996;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997" name="Google Shape;997;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998" name="Google Shape;998;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999" name="Google Shape;999;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00" name="Google Shape;1000;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01" name="Google Shape;1001;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02" name="Google Shape;1002;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003" name="Google Shape;1003;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004" name="Google Shape;1004;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05" name="Google Shape;1005;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06" name="Google Shape;1006;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07" name="Google Shape;1007;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008" name="Google Shape;1008;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pic>
        <p:nvPicPr>
          <p:cNvPr id="1009" name="Google Shape;1009;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10" name="Google Shape;1010;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11" name="Google Shape;1011;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814721" y="178089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486496" y="1783205"/>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20530" y="1672856"/>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170506" y="1525387"/>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911341" y="1718827"/>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436035"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6223961" y="1701801"/>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62311" y="1682380"/>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671191" y="1700288"/>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键</a:t>
              </a:r>
              <a:r>
                <a:rPr lang="en-US" altLang="zh-CN" sz="700" dirty="0">
                  <a:solidFill>
                    <a:srgbClr val="606060"/>
                  </a:solidFill>
                  <a:highlight>
                    <a:srgbClr val="FFFFFF"/>
                  </a:highlight>
                </a:rPr>
                <a:t>/</a:t>
              </a:r>
              <a:r>
                <a:rPr lang="zh-CN" altLang="en-US" sz="700" dirty="0">
                  <a:solidFill>
                    <a:srgbClr val="606060"/>
                  </a:solidFill>
                  <a:highlight>
                    <a:srgbClr val="FFFFFF"/>
                  </a:highlight>
                </a:rPr>
                <a:t>值存贮</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222057" y="1647841"/>
            <a:ext cx="731400" cy="921188"/>
            <a:chOff x="2251247" y="1664275"/>
            <a:chExt cx="731400" cy="921188"/>
          </a:xfrm>
        </p:grpSpPr>
        <p:pic>
          <p:nvPicPr>
            <p:cNvPr id="103" name="Google Shape;103;p1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048148" y="1647835"/>
            <a:ext cx="731400" cy="937257"/>
            <a:chOff x="1466343" y="1648206"/>
            <a:chExt cx="731400" cy="937257"/>
          </a:xfrm>
        </p:grpSpPr>
        <p:pic>
          <p:nvPicPr>
            <p:cNvPr id="124" name="Google Shape;124;p1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240671" y="1854275"/>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键</a:t>
              </a:r>
              <a:r>
                <a:rPr lang="en-US" altLang="zh-CN" sz="700" dirty="0">
                  <a:solidFill>
                    <a:srgbClr val="606060"/>
                  </a:solidFill>
                  <a:highlight>
                    <a:srgbClr val="FFFFFF"/>
                  </a:highlight>
                </a:rPr>
                <a:t>/</a:t>
              </a:r>
              <a:r>
                <a:rPr lang="zh-CN" altLang="en-US" sz="700" dirty="0">
                  <a:solidFill>
                    <a:srgbClr val="606060"/>
                  </a:solidFill>
                  <a:highlight>
                    <a:srgbClr val="FFFFFF"/>
                  </a:highlight>
                </a:rPr>
                <a:t>值存贮</a:t>
              </a:r>
            </a:p>
          </p:txBody>
        </p:sp>
        <p:pic>
          <p:nvPicPr>
            <p:cNvPr id="128" name="Google Shape;128;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156" name="Google Shape;239;p22"/>
          <p:cNvGrpSpPr/>
          <p:nvPr/>
        </p:nvGrpSpPr>
        <p:grpSpPr>
          <a:xfrm>
            <a:off x="3651005" y="4018507"/>
            <a:ext cx="666300" cy="886375"/>
            <a:chOff x="8559163" y="4021500"/>
            <a:chExt cx="666300" cy="886375"/>
          </a:xfrm>
        </p:grpSpPr>
        <p:sp>
          <p:nvSpPr>
            <p:cNvPr id="157"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58" name="Google Shape;241;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59" name="Google Shape;93;p10"/>
          <p:cNvGrpSpPr/>
          <p:nvPr/>
        </p:nvGrpSpPr>
        <p:grpSpPr>
          <a:xfrm>
            <a:off x="4793997" y="1718305"/>
            <a:ext cx="617700" cy="871692"/>
            <a:chOff x="5711049" y="2566933"/>
            <a:chExt cx="617700" cy="871692"/>
          </a:xfrm>
        </p:grpSpPr>
        <p:pic>
          <p:nvPicPr>
            <p:cNvPr id="160" name="Google Shape;94;p10"/>
            <p:cNvPicPr preferRelativeResize="0"/>
            <p:nvPr/>
          </p:nvPicPr>
          <p:blipFill>
            <a:blip r:embed="rId37">
              <a:alphaModFix/>
            </a:blip>
            <a:stretch>
              <a:fillRect/>
            </a:stretch>
          </p:blipFill>
          <p:spPr>
            <a:xfrm>
              <a:off x="5711049" y="2566933"/>
              <a:ext cx="617700" cy="548208"/>
            </a:xfrm>
            <a:prstGeom prst="rect">
              <a:avLst/>
            </a:prstGeom>
            <a:noFill/>
            <a:ln>
              <a:noFill/>
            </a:ln>
          </p:spPr>
        </p:pic>
        <p:sp>
          <p:nvSpPr>
            <p:cNvPr id="161"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spTree>
    <p:extLst>
      <p:ext uri="{BB962C8B-B14F-4D97-AF65-F5344CB8AC3E}">
        <p14:creationId xmlns:p14="http://schemas.microsoft.com/office/powerpoint/2010/main" val="116897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47" name="Google Shape;247;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pic>
        <p:nvPicPr>
          <p:cNvPr id="248" name="Google Shape;248;p23"/>
          <p:cNvPicPr preferRelativeResize="0"/>
          <p:nvPr/>
        </p:nvPicPr>
        <p:blipFill>
          <a:blip r:embed="rId3">
            <a:alphaModFix/>
          </a:blip>
          <a:stretch>
            <a:fillRect/>
          </a:stretch>
        </p:blipFill>
        <p:spPr>
          <a:xfrm>
            <a:off x="0" y="1374993"/>
            <a:ext cx="9144000" cy="3126765"/>
          </a:xfrm>
          <a:prstGeom prst="rect">
            <a:avLst/>
          </a:prstGeom>
          <a:noFill/>
          <a:ln>
            <a:noFill/>
          </a:ln>
        </p:spPr>
      </p:pic>
      <p:sp>
        <p:nvSpPr>
          <p:cNvPr id="249" name="Google Shape;249;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- 140+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04" name="Google Shape;304;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05" name="Google Shape;305;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46378" y="1355583"/>
            <a:ext cx="393000" cy="233400"/>
          </a:xfrm>
          <a:prstGeom prst="rect">
            <a:avLst/>
          </a:prstGeom>
          <a:noFill/>
          <a:ln>
            <a:noFill/>
          </a:ln>
        </p:spPr>
      </p:pic>
      <p:pic>
        <p:nvPicPr>
          <p:cNvPr id="306" name="Google Shape;306;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07" name="Google Shape;30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08" name="Google Shape;308;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09" name="Google Shape;309;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10" name="Google Shape;31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11" name="Google Shape;311;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12" name="Google Shape;312;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62620" y="3783703"/>
            <a:ext cx="714300" cy="183300"/>
          </a:xfrm>
          <a:prstGeom prst="rect">
            <a:avLst/>
          </a:prstGeom>
          <a:noFill/>
          <a:ln>
            <a:noFill/>
          </a:ln>
        </p:spPr>
      </p:pic>
      <p:pic>
        <p:nvPicPr>
          <p:cNvPr id="313" name="Google Shape;313;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14" name="Google Shape;31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15" name="Google Shape;315;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16" name="Google Shape;316;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17" name="Google Shape;31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18" name="Google Shape;318;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19" name="Google Shape;31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20" name="Google Shape;32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21" name="Google Shape;321;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22" name="Google Shape;32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23" name="Google Shape;323;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24" name="Google Shape;324;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40348" y="3807617"/>
            <a:ext cx="542323" cy="135608"/>
          </a:xfrm>
          <a:prstGeom prst="rect">
            <a:avLst/>
          </a:prstGeom>
          <a:noFill/>
          <a:ln>
            <a:noFill/>
          </a:ln>
        </p:spPr>
      </p:pic>
      <p:pic>
        <p:nvPicPr>
          <p:cNvPr id="325" name="Google Shape;325;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290339" y="1416087"/>
            <a:ext cx="480758" cy="147614"/>
          </a:xfrm>
          <a:prstGeom prst="rect">
            <a:avLst/>
          </a:prstGeom>
          <a:noFill/>
          <a:ln>
            <a:noFill/>
          </a:ln>
        </p:spPr>
      </p:pic>
      <p:pic>
        <p:nvPicPr>
          <p:cNvPr id="326" name="Google Shape;326;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27" name="Google Shape;32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862213" y="3806661"/>
            <a:ext cx="767772" cy="137521"/>
          </a:xfrm>
          <a:prstGeom prst="rect">
            <a:avLst/>
          </a:prstGeom>
          <a:noFill/>
          <a:ln>
            <a:noFill/>
          </a:ln>
        </p:spPr>
      </p:pic>
      <p:pic>
        <p:nvPicPr>
          <p:cNvPr id="328" name="Google Shape;328;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29" name="Google Shape;329;p26"/>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30" name="Google Shape;330;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31" name="Google Shape;33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32" name="Google Shape;332;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97055" y="1414611"/>
            <a:ext cx="542322" cy="179166"/>
          </a:xfrm>
          <a:prstGeom prst="rect">
            <a:avLst/>
          </a:prstGeom>
          <a:noFill/>
          <a:ln>
            <a:noFill/>
          </a:ln>
        </p:spPr>
      </p:pic>
      <p:pic>
        <p:nvPicPr>
          <p:cNvPr id="333" name="Google Shape;33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34" name="Google Shape;334;p26"/>
          <p:cNvPicPr preferRelativeResize="0"/>
          <p:nvPr/>
        </p:nvPicPr>
        <p:blipFill>
          <a:blip r:embed="rId32">
            <a:alphaModFix/>
          </a:blip>
          <a:stretch>
            <a:fillRect/>
          </a:stretch>
        </p:blipFill>
        <p:spPr>
          <a:xfrm>
            <a:off x="2435107" y="4268855"/>
            <a:ext cx="746717" cy="144379"/>
          </a:xfrm>
          <a:prstGeom prst="rect">
            <a:avLst/>
          </a:prstGeom>
          <a:noFill/>
          <a:ln>
            <a:noFill/>
          </a:ln>
        </p:spPr>
      </p:pic>
      <p:pic>
        <p:nvPicPr>
          <p:cNvPr id="335" name="Google Shape;33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36" name="Google Shape;33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089524" y="1377229"/>
            <a:ext cx="397644" cy="200847"/>
          </a:xfrm>
          <a:prstGeom prst="rect">
            <a:avLst/>
          </a:prstGeom>
          <a:noFill/>
          <a:ln>
            <a:noFill/>
          </a:ln>
        </p:spPr>
      </p:pic>
      <p:pic>
        <p:nvPicPr>
          <p:cNvPr id="337" name="Google Shape;33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38" name="Google Shape;33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39" name="Google Shape;33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40" name="Google Shape;34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41" name="Google Shape;341;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42" name="Google Shape;34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43" name="Google Shape;34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44" name="Google Shape;34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45" name="Google Shape;34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46" name="Google Shape;34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47" name="Google Shape;34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48" name="Google Shape;34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49" name="Google Shape;34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57420" y="1384756"/>
            <a:ext cx="612443" cy="185769"/>
          </a:xfrm>
          <a:prstGeom prst="rect">
            <a:avLst/>
          </a:prstGeom>
          <a:noFill/>
          <a:ln>
            <a:noFill/>
          </a:ln>
        </p:spPr>
      </p:pic>
      <p:pic>
        <p:nvPicPr>
          <p:cNvPr id="350" name="Google Shape;350;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51" name="Google Shape;35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52" name="Google Shape;35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17488" y="3774270"/>
            <a:ext cx="264775" cy="202301"/>
          </a:xfrm>
          <a:prstGeom prst="rect">
            <a:avLst/>
          </a:prstGeom>
          <a:noFill/>
          <a:ln>
            <a:noFill/>
          </a:ln>
        </p:spPr>
      </p:pic>
      <p:pic>
        <p:nvPicPr>
          <p:cNvPr id="353" name="Google Shape;35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69864" y="1419613"/>
            <a:ext cx="648242" cy="116054"/>
          </a:xfrm>
          <a:prstGeom prst="rect">
            <a:avLst/>
          </a:prstGeom>
          <a:noFill/>
          <a:ln>
            <a:noFill/>
          </a:ln>
        </p:spPr>
      </p:pic>
      <p:pic>
        <p:nvPicPr>
          <p:cNvPr id="354" name="Google Shape;35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55" name="Google Shape;35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56" name="Google Shape;35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57" name="Google Shape;35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58" name="Google Shape;35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59" name="Google Shape;35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959799" y="1384698"/>
            <a:ext cx="480758" cy="150627"/>
          </a:xfrm>
          <a:prstGeom prst="rect">
            <a:avLst/>
          </a:prstGeom>
          <a:noFill/>
          <a:ln>
            <a:noFill/>
          </a:ln>
        </p:spPr>
      </p:pic>
      <p:pic>
        <p:nvPicPr>
          <p:cNvPr id="360" name="Google Shape;36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809750" y="3824816"/>
            <a:ext cx="948755" cy="101211"/>
          </a:xfrm>
          <a:prstGeom prst="rect">
            <a:avLst/>
          </a:prstGeom>
          <a:noFill/>
          <a:ln>
            <a:noFill/>
          </a:ln>
        </p:spPr>
      </p:pic>
      <p:pic>
        <p:nvPicPr>
          <p:cNvPr id="361" name="Google Shape;36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123107" y="1352181"/>
            <a:ext cx="320265" cy="304027"/>
          </a:xfrm>
          <a:prstGeom prst="rect">
            <a:avLst/>
          </a:prstGeom>
          <a:noFill/>
          <a:ln>
            <a:noFill/>
          </a:ln>
        </p:spPr>
      </p:pic>
      <p:pic>
        <p:nvPicPr>
          <p:cNvPr id="362" name="Google Shape;36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823305" y="1432519"/>
            <a:ext cx="612443" cy="122492"/>
          </a:xfrm>
          <a:prstGeom prst="rect">
            <a:avLst/>
          </a:prstGeom>
          <a:noFill/>
          <a:ln>
            <a:noFill/>
          </a:ln>
        </p:spPr>
      </p:pic>
      <p:pic>
        <p:nvPicPr>
          <p:cNvPr id="363" name="Google Shape;36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64" name="Google Shape;36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25121" y="3789686"/>
            <a:ext cx="612418" cy="171469"/>
          </a:xfrm>
          <a:prstGeom prst="rect">
            <a:avLst/>
          </a:prstGeom>
          <a:noFill/>
          <a:ln>
            <a:noFill/>
          </a:ln>
        </p:spPr>
      </p:pic>
      <p:pic>
        <p:nvPicPr>
          <p:cNvPr id="365" name="Google Shape;36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66" name="Google Shape;36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67" name="Google Shape;367;p2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68" name="Google Shape;36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69" name="Google Shape;36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70" name="Google Shape;37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71" name="Google Shape;37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72" name="Google Shape;37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73" name="Google Shape;37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74" name="Google Shape;37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332157" y="3738617"/>
            <a:ext cx="397644" cy="273608"/>
          </a:xfrm>
          <a:prstGeom prst="rect">
            <a:avLst/>
          </a:prstGeom>
          <a:noFill/>
          <a:ln>
            <a:noFill/>
          </a:ln>
        </p:spPr>
      </p:pic>
      <p:pic>
        <p:nvPicPr>
          <p:cNvPr id="375" name="Google Shape;37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76" name="Google Shape;37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77" name="Google Shape;37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86224" y="1401730"/>
            <a:ext cx="542272" cy="151821"/>
          </a:xfrm>
          <a:prstGeom prst="rect">
            <a:avLst/>
          </a:prstGeom>
          <a:noFill/>
          <a:ln>
            <a:noFill/>
          </a:ln>
        </p:spPr>
      </p:pic>
      <p:pic>
        <p:nvPicPr>
          <p:cNvPr id="378" name="Google Shape;37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87968" y="1372025"/>
            <a:ext cx="542322" cy="188005"/>
          </a:xfrm>
          <a:prstGeom prst="rect">
            <a:avLst/>
          </a:prstGeom>
          <a:noFill/>
          <a:ln>
            <a:noFill/>
          </a:ln>
        </p:spPr>
      </p:pic>
      <p:pic>
        <p:nvPicPr>
          <p:cNvPr id="379" name="Google Shape;37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80" name="Google Shape;38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81" name="Google Shape;38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82" name="Google Shape;382;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83" name="Google Shape;383;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84" name="Google Shape;384;p26"/>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85" name="Google Shape;38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86" name="Google Shape;38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87" name="Google Shape;38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88" name="Google Shape;388;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89" name="Google Shape;389;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390" name="Google Shape;390;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391" name="Google Shape;391;p2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392" name="Google Shape;392;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393" name="Google Shape;39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09935" y="3778711"/>
            <a:ext cx="542272" cy="193419"/>
          </a:xfrm>
          <a:prstGeom prst="rect">
            <a:avLst/>
          </a:prstGeom>
          <a:noFill/>
          <a:ln>
            <a:noFill/>
          </a:ln>
        </p:spPr>
      </p:pic>
      <p:pic>
        <p:nvPicPr>
          <p:cNvPr id="394" name="Google Shape;394;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395" name="Google Shape;39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396" name="Google Shape;396;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397" name="Google Shape;39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398" name="Google Shape;39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399" name="Google Shape;39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00" name="Google Shape;400;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01" name="Google Shape;40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02" name="Google Shape;40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03" name="Google Shape;40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04" name="Google Shape;40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056790" y="3804288"/>
            <a:ext cx="688382" cy="142266"/>
          </a:xfrm>
          <a:prstGeom prst="rect">
            <a:avLst/>
          </a:prstGeom>
          <a:noFill/>
          <a:ln>
            <a:noFill/>
          </a:ln>
        </p:spPr>
      </p:pic>
      <p:pic>
        <p:nvPicPr>
          <p:cNvPr id="405" name="Google Shape;40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06" name="Google Shape;40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78663" y="1363817"/>
            <a:ext cx="320275" cy="227670"/>
          </a:xfrm>
          <a:prstGeom prst="rect">
            <a:avLst/>
          </a:prstGeom>
          <a:noFill/>
          <a:ln>
            <a:noFill/>
          </a:ln>
        </p:spPr>
      </p:pic>
      <p:pic>
        <p:nvPicPr>
          <p:cNvPr id="407" name="Google Shape;40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08" name="Google Shape;40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09" name="Google Shape;40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10" name="Google Shape;41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11" name="Google Shape;41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94697" y="3816717"/>
            <a:ext cx="765701" cy="117407"/>
          </a:xfrm>
          <a:prstGeom prst="rect">
            <a:avLst/>
          </a:prstGeom>
          <a:noFill/>
          <a:ln>
            <a:noFill/>
          </a:ln>
        </p:spPr>
      </p:pic>
      <p:pic>
        <p:nvPicPr>
          <p:cNvPr id="412" name="Google Shape;41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13" name="Google Shape;41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14" name="Google Shape;41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15" name="Google Shape;41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16" name="Google Shape;41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17" name="Google Shape;41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188892" y="1324292"/>
            <a:ext cx="570454" cy="306696"/>
          </a:xfrm>
          <a:prstGeom prst="rect">
            <a:avLst/>
          </a:prstGeom>
          <a:noFill/>
          <a:ln>
            <a:noFill/>
          </a:ln>
        </p:spPr>
      </p:pic>
      <p:pic>
        <p:nvPicPr>
          <p:cNvPr id="418" name="Google Shape;41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19" name="Google Shape;41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20" name="Google Shape;42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998522" y="1393943"/>
            <a:ext cx="432433" cy="167567"/>
          </a:xfrm>
          <a:prstGeom prst="rect">
            <a:avLst/>
          </a:prstGeom>
          <a:noFill/>
          <a:ln>
            <a:noFill/>
          </a:ln>
        </p:spPr>
      </p:pic>
      <p:pic>
        <p:nvPicPr>
          <p:cNvPr id="421" name="Google Shape;42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22" name="Google Shape;42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23" name="Google Shape;42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838455" y="3773156"/>
            <a:ext cx="480783" cy="204530"/>
          </a:xfrm>
          <a:prstGeom prst="rect">
            <a:avLst/>
          </a:prstGeom>
          <a:noFill/>
          <a:ln>
            <a:noFill/>
          </a:ln>
        </p:spPr>
      </p:pic>
      <p:pic>
        <p:nvPicPr>
          <p:cNvPr id="424" name="Google Shape;42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25" name="Google Shape;42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26" name="Google Shape;42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27" name="Google Shape;42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28" name="Google Shape;42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29" name="Google Shape;429;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30" name="Google Shape;430;p26"/>
          <p:cNvPicPr preferRelativeResize="0"/>
          <p:nvPr/>
        </p:nvPicPr>
        <p:blipFill>
          <a:blip r:embed="rId128">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2122626375"/>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2148</TotalTime>
  <Words>4001</Words>
  <Application>Microsoft Macintosh PowerPoint</Application>
  <PresentationFormat>On-screen Show (16:9)</PresentationFormat>
  <Paragraphs>464</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- 140+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190+家认证Kubernetes 服务商</vt:lpstr>
      <vt:lpstr>Kubernetes 培训服务商 (KTP)</vt:lpstr>
      <vt:lpstr>50 Kubernetes 培训服务商(KTPs)</vt:lpstr>
      <vt:lpstr>Kubernetes 一致性认证</vt:lpstr>
      <vt:lpstr>105家通过Kubernetes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41</cp:revision>
  <dcterms:modified xsi:type="dcterms:W3CDTF">2021-04-29T04:28:55Z</dcterms:modified>
</cp:coreProperties>
</file>